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1" r:id="rId4"/>
    <p:sldId id="259" r:id="rId5"/>
    <p:sldId id="260" r:id="rId6"/>
    <p:sldId id="257" r:id="rId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B5304-EA95-4ED0-8F3A-71ADF2F39BA2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58EFF-87B3-4C1B-ABAF-4544C7336F9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0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58EFF-87B3-4C1B-ABAF-4544C7336F9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806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936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11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22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775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978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545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36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71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6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654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596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1E7AD-8C15-45E7-9262-B10B69C63D0F}" type="datetimeFigureOut">
              <a:rPr lang="sv-SE" smtClean="0"/>
              <a:t>2016-04-19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526F9-C498-4080-8943-66DF5A797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23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59632" y="2276872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sv-SE" b="1" i="1" dirty="0" smtClean="0">
                <a:solidFill>
                  <a:schemeClr val="tx2"/>
                </a:solidFill>
              </a:rPr>
              <a:t>Hur kommunicerar förskolebarn naturvetenskapliga begrepp i interaktion med varandra och pedagogerna under sagosamlingar?</a:t>
            </a:r>
            <a:endParaRPr lang="sv-SE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9" y="116632"/>
            <a:ext cx="8787176" cy="65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5" y="188640"/>
            <a:ext cx="8856984" cy="65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9" y="92224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n fil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7968185" cy="5976664"/>
          </a:xfrm>
        </p:spPr>
      </p:pic>
    </p:spTree>
    <p:extLst>
      <p:ext uri="{BB962C8B-B14F-4D97-AF65-F5344CB8AC3E}">
        <p14:creationId xmlns:p14="http://schemas.microsoft.com/office/powerpoint/2010/main" val="22508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</Words>
  <Application>Microsoft Office PowerPoint</Application>
  <PresentationFormat>Bildspel på skärmen (4:3)</PresentationFormat>
  <Paragraphs>2</Paragraphs>
  <Slides>6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7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Mimmi</dc:creator>
  <cp:lastModifiedBy>Mimmi</cp:lastModifiedBy>
  <cp:revision>7</cp:revision>
  <dcterms:created xsi:type="dcterms:W3CDTF">2016-04-10T09:21:12Z</dcterms:created>
  <dcterms:modified xsi:type="dcterms:W3CDTF">2016-04-19T07:59:36Z</dcterms:modified>
</cp:coreProperties>
</file>