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0" r:id="rId3"/>
    <p:sldId id="277" r:id="rId4"/>
    <p:sldId id="259" r:id="rId5"/>
    <p:sldId id="264" r:id="rId6"/>
    <p:sldId id="278" r:id="rId7"/>
    <p:sldId id="261" r:id="rId8"/>
    <p:sldId id="276" r:id="rId9"/>
    <p:sldId id="279" r:id="rId10"/>
    <p:sldId id="257" r:id="rId11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utura Std Boo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utura Std Boo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utura Std Boo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utura Std Boo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utura Std Boo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utura Std Boo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utura Std Boo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utura Std Boo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utura Std Book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 hiddenSlides="1"/>
  <p:clrMru>
    <a:srgbClr val="C0504D"/>
    <a:srgbClr val="336600"/>
    <a:srgbClr val="CCFF66"/>
    <a:srgbClr val="66CCFF"/>
    <a:srgbClr val="008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344" y="-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ABF594-92AF-E44D-9924-8E38346EED73}" type="doc">
      <dgm:prSet loTypeId="urn:microsoft.com/office/officeart/2009/3/layout/CircleRelationship" loCatId="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E039C7EF-3C6E-1F4E-9971-472DE2C6B602}">
      <dgm:prSet phldrT="[Text]" custT="1"/>
      <dgm:spPr/>
      <dgm:t>
        <a:bodyPr/>
        <a:lstStyle/>
        <a:p>
          <a:r>
            <a:rPr lang="sv-SE" sz="2400" dirty="0" smtClean="0"/>
            <a:t>Engagemang</a:t>
          </a:r>
          <a:endParaRPr lang="sv-SE" sz="900" dirty="0"/>
        </a:p>
      </dgm:t>
    </dgm:pt>
    <dgm:pt modelId="{0A8F7FB0-915A-204E-B81C-5D0AB38E060F}" type="parTrans" cxnId="{BF2E0A7A-88CB-8645-BB59-D8327CEB7FCE}">
      <dgm:prSet/>
      <dgm:spPr/>
      <dgm:t>
        <a:bodyPr/>
        <a:lstStyle/>
        <a:p>
          <a:endParaRPr lang="sv-SE"/>
        </a:p>
      </dgm:t>
    </dgm:pt>
    <dgm:pt modelId="{C9FBD044-689E-7D41-8CF5-949A0F8D08E4}" type="sibTrans" cxnId="{BF2E0A7A-88CB-8645-BB59-D8327CEB7FCE}">
      <dgm:prSet/>
      <dgm:spPr/>
      <dgm:t>
        <a:bodyPr/>
        <a:lstStyle/>
        <a:p>
          <a:endParaRPr lang="sv-SE"/>
        </a:p>
      </dgm:t>
    </dgm:pt>
    <dgm:pt modelId="{FC8A8BE1-A6F0-9B40-8B66-38668DB9A6EF}">
      <dgm:prSet phldrT="[Text]" custT="1"/>
      <dgm:spPr/>
      <dgm:t>
        <a:bodyPr/>
        <a:lstStyle/>
        <a:p>
          <a:r>
            <a:rPr lang="sv-SE" sz="1600" dirty="0" smtClean="0"/>
            <a:t>Innehåll</a:t>
          </a:r>
          <a:endParaRPr lang="sv-SE" sz="1100" dirty="0"/>
        </a:p>
      </dgm:t>
    </dgm:pt>
    <dgm:pt modelId="{8B98F4EF-B1A2-DE42-BD56-4F6499B5FF01}" type="parTrans" cxnId="{B40D0A32-E6DF-274C-9AA5-4ACBA9113F48}">
      <dgm:prSet/>
      <dgm:spPr/>
      <dgm:t>
        <a:bodyPr/>
        <a:lstStyle/>
        <a:p>
          <a:endParaRPr lang="sv-SE"/>
        </a:p>
      </dgm:t>
    </dgm:pt>
    <dgm:pt modelId="{86B18A11-67FF-3A47-86A6-B99015B404CB}" type="sibTrans" cxnId="{B40D0A32-E6DF-274C-9AA5-4ACBA9113F48}">
      <dgm:prSet/>
      <dgm:spPr/>
      <dgm:t>
        <a:bodyPr/>
        <a:lstStyle/>
        <a:p>
          <a:endParaRPr lang="sv-SE"/>
        </a:p>
      </dgm:t>
    </dgm:pt>
    <dgm:pt modelId="{264A04D7-29A3-F84B-9533-A7B24A86441D}">
      <dgm:prSet phldrT="[Text]" custT="1"/>
      <dgm:spPr/>
      <dgm:t>
        <a:bodyPr/>
        <a:lstStyle/>
        <a:p>
          <a:r>
            <a:rPr lang="sv-SE" sz="1600" dirty="0" smtClean="0"/>
            <a:t>Relevans</a:t>
          </a:r>
          <a:endParaRPr lang="sv-SE" sz="1100" dirty="0"/>
        </a:p>
      </dgm:t>
    </dgm:pt>
    <dgm:pt modelId="{8A28A0F0-C488-A64D-84F6-69A191C0C3E1}" type="parTrans" cxnId="{DBD54A06-EA0B-E644-A4A5-B16158737430}">
      <dgm:prSet/>
      <dgm:spPr/>
      <dgm:t>
        <a:bodyPr/>
        <a:lstStyle/>
        <a:p>
          <a:endParaRPr lang="sv-SE"/>
        </a:p>
      </dgm:t>
    </dgm:pt>
    <dgm:pt modelId="{1A35C6BF-C278-F646-9BF0-C77B08C33435}" type="sibTrans" cxnId="{DBD54A06-EA0B-E644-A4A5-B16158737430}">
      <dgm:prSet/>
      <dgm:spPr/>
      <dgm:t>
        <a:bodyPr/>
        <a:lstStyle/>
        <a:p>
          <a:endParaRPr lang="sv-SE"/>
        </a:p>
      </dgm:t>
    </dgm:pt>
    <dgm:pt modelId="{EE6EB432-99B7-1A40-AD93-C5CB7EAB2A7F}">
      <dgm:prSet phldrT="[Text]" custT="1"/>
      <dgm:spPr/>
      <dgm:t>
        <a:bodyPr/>
        <a:lstStyle/>
        <a:p>
          <a:r>
            <a:rPr lang="sv-SE" sz="1500" dirty="0" smtClean="0"/>
            <a:t>Attityd</a:t>
          </a:r>
          <a:endParaRPr lang="sv-SE" sz="1500" dirty="0"/>
        </a:p>
      </dgm:t>
    </dgm:pt>
    <dgm:pt modelId="{10B4385F-C7AC-CD45-A50C-2F4D9447357A}" type="parTrans" cxnId="{10F7C1DD-8004-CC45-A1EA-B2F6FC4C1A58}">
      <dgm:prSet/>
      <dgm:spPr/>
      <dgm:t>
        <a:bodyPr/>
        <a:lstStyle/>
        <a:p>
          <a:endParaRPr lang="sv-SE"/>
        </a:p>
      </dgm:t>
    </dgm:pt>
    <dgm:pt modelId="{51131F6B-AB3B-0B40-B4AA-45064D7EC207}" type="sibTrans" cxnId="{10F7C1DD-8004-CC45-A1EA-B2F6FC4C1A58}">
      <dgm:prSet/>
      <dgm:spPr/>
      <dgm:t>
        <a:bodyPr/>
        <a:lstStyle/>
        <a:p>
          <a:endParaRPr lang="sv-SE"/>
        </a:p>
      </dgm:t>
    </dgm:pt>
    <dgm:pt modelId="{9BEA890F-5E57-584C-96F6-7A2C1549C295}">
      <dgm:prSet phldrT="[Text]" custT="1"/>
      <dgm:spPr/>
      <dgm:t>
        <a:bodyPr/>
        <a:lstStyle/>
        <a:p>
          <a:r>
            <a:rPr lang="sv-SE" sz="1600" dirty="0" smtClean="0"/>
            <a:t>Motivation</a:t>
          </a:r>
          <a:endParaRPr lang="sv-SE" sz="1100" dirty="0"/>
        </a:p>
      </dgm:t>
    </dgm:pt>
    <dgm:pt modelId="{0D84B203-0142-3840-80AA-0CFD5E6D0D83}" type="parTrans" cxnId="{7EE8CFD3-C4DA-DC4E-86A2-5B23D7190A0C}">
      <dgm:prSet/>
      <dgm:spPr/>
      <dgm:t>
        <a:bodyPr/>
        <a:lstStyle/>
        <a:p>
          <a:endParaRPr lang="sv-SE"/>
        </a:p>
      </dgm:t>
    </dgm:pt>
    <dgm:pt modelId="{A7356BEF-562E-A244-B4F0-CE93A6E290D8}" type="sibTrans" cxnId="{7EE8CFD3-C4DA-DC4E-86A2-5B23D7190A0C}">
      <dgm:prSet/>
      <dgm:spPr/>
      <dgm:t>
        <a:bodyPr/>
        <a:lstStyle/>
        <a:p>
          <a:endParaRPr lang="sv-SE"/>
        </a:p>
      </dgm:t>
    </dgm:pt>
    <dgm:pt modelId="{1E40CD05-D3F7-504E-919A-694970016ECC}">
      <dgm:prSet phldrT="[Text]" custT="1"/>
      <dgm:spPr/>
      <dgm:t>
        <a:bodyPr/>
        <a:lstStyle/>
        <a:p>
          <a:r>
            <a:rPr lang="sv-SE" sz="1600" dirty="0" smtClean="0"/>
            <a:t>Intresse</a:t>
          </a:r>
          <a:endParaRPr lang="sv-SE" sz="1100" dirty="0"/>
        </a:p>
      </dgm:t>
    </dgm:pt>
    <dgm:pt modelId="{49F0A98F-9870-114F-A31B-04E8C99E277E}" type="parTrans" cxnId="{97C75F15-B9EE-AF4F-8AA8-03ACD45E4B17}">
      <dgm:prSet/>
      <dgm:spPr/>
      <dgm:t>
        <a:bodyPr/>
        <a:lstStyle/>
        <a:p>
          <a:endParaRPr lang="sv-SE"/>
        </a:p>
      </dgm:t>
    </dgm:pt>
    <dgm:pt modelId="{68FA49D6-49CB-F04E-A4BA-E7C34E2946F6}" type="sibTrans" cxnId="{97C75F15-B9EE-AF4F-8AA8-03ACD45E4B17}">
      <dgm:prSet/>
      <dgm:spPr/>
      <dgm:t>
        <a:bodyPr/>
        <a:lstStyle/>
        <a:p>
          <a:endParaRPr lang="sv-SE"/>
        </a:p>
      </dgm:t>
    </dgm:pt>
    <dgm:pt modelId="{73D28FB5-B9C1-5041-A89D-6712BC5CFBF2}">
      <dgm:prSet phldrT="[Text]" custT="1"/>
      <dgm:spPr/>
      <dgm:t>
        <a:bodyPr/>
        <a:lstStyle/>
        <a:p>
          <a:endParaRPr lang="sv-SE" sz="1100" dirty="0"/>
        </a:p>
      </dgm:t>
    </dgm:pt>
    <dgm:pt modelId="{0B5B3E22-BEA3-064A-954E-6198833737E6}" type="parTrans" cxnId="{BD2D5C21-7FE2-7243-845D-082EF69A8903}">
      <dgm:prSet/>
      <dgm:spPr/>
      <dgm:t>
        <a:bodyPr/>
        <a:lstStyle/>
        <a:p>
          <a:endParaRPr lang="sv-SE"/>
        </a:p>
      </dgm:t>
    </dgm:pt>
    <dgm:pt modelId="{27B58963-41B1-984E-81C3-02BDB846A109}" type="sibTrans" cxnId="{BD2D5C21-7FE2-7243-845D-082EF69A8903}">
      <dgm:prSet/>
      <dgm:spPr/>
      <dgm:t>
        <a:bodyPr/>
        <a:lstStyle/>
        <a:p>
          <a:endParaRPr lang="sv-SE"/>
        </a:p>
      </dgm:t>
    </dgm:pt>
    <dgm:pt modelId="{6429E2F2-4A46-E740-9B61-7E76C8D76481}" type="pres">
      <dgm:prSet presAssocID="{13ABF594-92AF-E44D-9924-8E38346EED73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sv-SE"/>
        </a:p>
      </dgm:t>
    </dgm:pt>
    <dgm:pt modelId="{2D087047-EF9A-714A-8AFD-0540140EC3C5}" type="pres">
      <dgm:prSet presAssocID="{E039C7EF-3C6E-1F4E-9971-472DE2C6B602}" presName="Parent" presStyleLbl="node0" presStyleIdx="0" presStyleCnt="1" custScaleX="107432" custScaleY="103889">
        <dgm:presLayoutVars>
          <dgm:chMax val="5"/>
          <dgm:chPref val="5"/>
        </dgm:presLayoutVars>
      </dgm:prSet>
      <dgm:spPr/>
      <dgm:t>
        <a:bodyPr/>
        <a:lstStyle/>
        <a:p>
          <a:endParaRPr lang="sv-SE"/>
        </a:p>
      </dgm:t>
    </dgm:pt>
    <dgm:pt modelId="{02FB5799-C666-154C-8F63-A3E6E2346238}" type="pres">
      <dgm:prSet presAssocID="{E039C7EF-3C6E-1F4E-9971-472DE2C6B602}" presName="Accent2" presStyleLbl="node1" presStyleIdx="0" presStyleCnt="19"/>
      <dgm:spPr/>
    </dgm:pt>
    <dgm:pt modelId="{33E5948E-5C93-1040-A1D1-A11159A3166E}" type="pres">
      <dgm:prSet presAssocID="{E039C7EF-3C6E-1F4E-9971-472DE2C6B602}" presName="Accent3" presStyleLbl="node1" presStyleIdx="1" presStyleCnt="19"/>
      <dgm:spPr/>
    </dgm:pt>
    <dgm:pt modelId="{AFAA337D-DB19-6644-B704-9DB0AAC43C04}" type="pres">
      <dgm:prSet presAssocID="{E039C7EF-3C6E-1F4E-9971-472DE2C6B602}" presName="Accent4" presStyleLbl="node1" presStyleIdx="2" presStyleCnt="19"/>
      <dgm:spPr/>
    </dgm:pt>
    <dgm:pt modelId="{7914EF73-CCE7-184F-AD3B-3EEAFA01089D}" type="pres">
      <dgm:prSet presAssocID="{E039C7EF-3C6E-1F4E-9971-472DE2C6B602}" presName="Accent5" presStyleLbl="node1" presStyleIdx="3" presStyleCnt="19"/>
      <dgm:spPr/>
    </dgm:pt>
    <dgm:pt modelId="{BA6EB117-022F-9748-96A5-F2E6B5E83F8B}" type="pres">
      <dgm:prSet presAssocID="{E039C7EF-3C6E-1F4E-9971-472DE2C6B602}" presName="Accent6" presStyleLbl="node1" presStyleIdx="4" presStyleCnt="19"/>
      <dgm:spPr/>
    </dgm:pt>
    <dgm:pt modelId="{F90C770F-C366-BD4D-89A4-375CDE1E0898}" type="pres">
      <dgm:prSet presAssocID="{FC8A8BE1-A6F0-9B40-8B66-38668DB9A6EF}" presName="Child1" presStyleLbl="node1" presStyleIdx="5" presStyleCnt="19" custScaleX="112541" custScaleY="106162">
        <dgm:presLayoutVars>
          <dgm:chMax val="0"/>
          <dgm:chPref val="0"/>
        </dgm:presLayoutVars>
      </dgm:prSet>
      <dgm:spPr/>
      <dgm:t>
        <a:bodyPr/>
        <a:lstStyle/>
        <a:p>
          <a:endParaRPr lang="sv-SE"/>
        </a:p>
      </dgm:t>
    </dgm:pt>
    <dgm:pt modelId="{337ACB57-D345-9040-9024-0A0D09D99CB3}" type="pres">
      <dgm:prSet presAssocID="{FC8A8BE1-A6F0-9B40-8B66-38668DB9A6EF}" presName="Accent7" presStyleCnt="0"/>
      <dgm:spPr/>
    </dgm:pt>
    <dgm:pt modelId="{E958D835-479C-4C49-9560-66A4EA2BD7CD}" type="pres">
      <dgm:prSet presAssocID="{FC8A8BE1-A6F0-9B40-8B66-38668DB9A6EF}" presName="AccentHold1" presStyleLbl="node1" presStyleIdx="6" presStyleCnt="19" custLinFactX="-300000" custLinFactNeighborX="-397117" custLinFactNeighborY="79097"/>
      <dgm:spPr/>
    </dgm:pt>
    <dgm:pt modelId="{67981B02-E244-6440-90AC-F6091F366019}" type="pres">
      <dgm:prSet presAssocID="{FC8A8BE1-A6F0-9B40-8B66-38668DB9A6EF}" presName="Accent8" presStyleCnt="0"/>
      <dgm:spPr/>
    </dgm:pt>
    <dgm:pt modelId="{9029A4B7-B2D2-7D43-B71C-C1BF4F12E73F}" type="pres">
      <dgm:prSet presAssocID="{FC8A8BE1-A6F0-9B40-8B66-38668DB9A6EF}" presName="AccentHold2" presStyleLbl="node1" presStyleIdx="7" presStyleCnt="19"/>
      <dgm:spPr/>
    </dgm:pt>
    <dgm:pt modelId="{3FE3DD66-D8B4-3541-8F37-692E23FFEFF6}" type="pres">
      <dgm:prSet presAssocID="{264A04D7-29A3-F84B-9533-A7B24A86441D}" presName="Child2" presStyleLbl="node1" presStyleIdx="8" presStyleCnt="19" custScaleX="126695" custScaleY="121740" custLinFactX="-200000" custLinFactY="72720" custLinFactNeighborX="-248405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sv-SE"/>
        </a:p>
      </dgm:t>
    </dgm:pt>
    <dgm:pt modelId="{7FF822BD-ABB2-4745-AC21-2F41797D61BD}" type="pres">
      <dgm:prSet presAssocID="{264A04D7-29A3-F84B-9533-A7B24A86441D}" presName="Accent9" presStyleCnt="0"/>
      <dgm:spPr/>
    </dgm:pt>
    <dgm:pt modelId="{360DB783-2007-E246-B3C3-DE02904217B0}" type="pres">
      <dgm:prSet presAssocID="{264A04D7-29A3-F84B-9533-A7B24A86441D}" presName="AccentHold1" presStyleLbl="node1" presStyleIdx="9" presStyleCnt="19" custLinFactX="-33856" custLinFactY="171749" custLinFactNeighborX="-100000" custLinFactNeighborY="200000"/>
      <dgm:spPr/>
    </dgm:pt>
    <dgm:pt modelId="{660FB42B-0AD0-EC44-8A67-2ED1754C91F6}" type="pres">
      <dgm:prSet presAssocID="{264A04D7-29A3-F84B-9533-A7B24A86441D}" presName="Accent10" presStyleCnt="0"/>
      <dgm:spPr/>
    </dgm:pt>
    <dgm:pt modelId="{E0B02586-29B8-FC48-A7F4-71EFB40CB087}" type="pres">
      <dgm:prSet presAssocID="{264A04D7-29A3-F84B-9533-A7B24A86441D}" presName="AccentHold2" presStyleLbl="node1" presStyleIdx="10" presStyleCnt="19"/>
      <dgm:spPr/>
    </dgm:pt>
    <dgm:pt modelId="{EB042EC7-6D3C-3C43-8DE8-BCC1032600AB}" type="pres">
      <dgm:prSet presAssocID="{264A04D7-29A3-F84B-9533-A7B24A86441D}" presName="Accent11" presStyleCnt="0"/>
      <dgm:spPr/>
    </dgm:pt>
    <dgm:pt modelId="{8EF63997-35A3-914A-AA6A-A37B81F565EB}" type="pres">
      <dgm:prSet presAssocID="{264A04D7-29A3-F84B-9533-A7B24A86441D}" presName="AccentHold3" presStyleLbl="node1" presStyleIdx="11" presStyleCnt="19"/>
      <dgm:spPr/>
    </dgm:pt>
    <dgm:pt modelId="{B75F1D30-17BB-F64A-A358-A625764660F7}" type="pres">
      <dgm:prSet presAssocID="{EE6EB432-99B7-1A40-AD93-C5CB7EAB2A7F}" presName="Child3" presStyleLbl="node1" presStyleIdx="12" presStyleCnt="19" custScaleX="107747" custScaleY="101648" custLinFactNeighborX="2888" custLinFactNeighborY="14440">
        <dgm:presLayoutVars>
          <dgm:chMax val="0"/>
          <dgm:chPref val="0"/>
        </dgm:presLayoutVars>
      </dgm:prSet>
      <dgm:spPr/>
      <dgm:t>
        <a:bodyPr/>
        <a:lstStyle/>
        <a:p>
          <a:endParaRPr lang="sv-SE"/>
        </a:p>
      </dgm:t>
    </dgm:pt>
    <dgm:pt modelId="{7380012C-308D-A345-B5B5-C8CC0A636BB6}" type="pres">
      <dgm:prSet presAssocID="{EE6EB432-99B7-1A40-AD93-C5CB7EAB2A7F}" presName="Accent12" presStyleCnt="0"/>
      <dgm:spPr/>
    </dgm:pt>
    <dgm:pt modelId="{116D0210-900E-5347-8DEB-F1C88F7DBA5C}" type="pres">
      <dgm:prSet presAssocID="{EE6EB432-99B7-1A40-AD93-C5CB7EAB2A7F}" presName="AccentHold1" presStyleLbl="node1" presStyleIdx="13" presStyleCnt="19"/>
      <dgm:spPr/>
    </dgm:pt>
    <dgm:pt modelId="{0752FFD4-8E58-C644-9DA8-7F7D828AF90D}" type="pres">
      <dgm:prSet presAssocID="{9BEA890F-5E57-584C-96F6-7A2C1549C295}" presName="Child4" presStyleLbl="node1" presStyleIdx="14" presStyleCnt="19" custScaleX="155824" custScaleY="157122" custLinFactNeighborX="-7220" custLinFactNeighborY="-14440">
        <dgm:presLayoutVars>
          <dgm:chMax val="0"/>
          <dgm:chPref val="0"/>
        </dgm:presLayoutVars>
      </dgm:prSet>
      <dgm:spPr/>
      <dgm:t>
        <a:bodyPr/>
        <a:lstStyle/>
        <a:p>
          <a:endParaRPr lang="sv-SE"/>
        </a:p>
      </dgm:t>
    </dgm:pt>
    <dgm:pt modelId="{3582775A-E639-C64E-99C4-CFC244D97375}" type="pres">
      <dgm:prSet presAssocID="{9BEA890F-5E57-584C-96F6-7A2C1549C295}" presName="Accent13" presStyleCnt="0"/>
      <dgm:spPr/>
    </dgm:pt>
    <dgm:pt modelId="{F9C35D76-AD08-DB40-8574-CE58EAB4937F}" type="pres">
      <dgm:prSet presAssocID="{9BEA890F-5E57-584C-96F6-7A2C1549C295}" presName="AccentHold1" presStyleLbl="node1" presStyleIdx="15" presStyleCnt="19"/>
      <dgm:spPr/>
      <dgm:t>
        <a:bodyPr/>
        <a:lstStyle/>
        <a:p>
          <a:endParaRPr lang="sv-SE"/>
        </a:p>
      </dgm:t>
    </dgm:pt>
    <dgm:pt modelId="{A7EFB22D-9422-F04B-BC70-400D01ACA937}" type="pres">
      <dgm:prSet presAssocID="{1E40CD05-D3F7-504E-919A-694970016ECC}" presName="Child5" presStyleLbl="node1" presStyleIdx="16" presStyleCnt="19" custScaleX="118493" custScaleY="118411" custLinFactNeighborX="11552" custLinFactNeighborY="8664">
        <dgm:presLayoutVars>
          <dgm:chMax val="0"/>
          <dgm:chPref val="0"/>
        </dgm:presLayoutVars>
      </dgm:prSet>
      <dgm:spPr/>
      <dgm:t>
        <a:bodyPr/>
        <a:lstStyle/>
        <a:p>
          <a:endParaRPr lang="sv-SE"/>
        </a:p>
      </dgm:t>
    </dgm:pt>
    <dgm:pt modelId="{AE2F1D44-1C64-8642-B19E-5582A0E8E50A}" type="pres">
      <dgm:prSet presAssocID="{1E40CD05-D3F7-504E-919A-694970016ECC}" presName="Accent15" presStyleCnt="0"/>
      <dgm:spPr/>
    </dgm:pt>
    <dgm:pt modelId="{95DAFF08-4CC6-9A40-ACDA-7E955AC739C7}" type="pres">
      <dgm:prSet presAssocID="{1E40CD05-D3F7-504E-919A-694970016ECC}" presName="AccentHold2" presStyleLbl="node1" presStyleIdx="17" presStyleCnt="19" custScaleX="211281" custScaleY="215224" custLinFactX="300000" custLinFactY="23832" custLinFactNeighborX="348229" custLinFactNeighborY="100000"/>
      <dgm:spPr/>
    </dgm:pt>
    <dgm:pt modelId="{F939CE8E-97BE-9C43-9073-FC13B059DC62}" type="pres">
      <dgm:prSet presAssocID="{1E40CD05-D3F7-504E-919A-694970016ECC}" presName="Accent16" presStyleCnt="0"/>
      <dgm:spPr/>
    </dgm:pt>
    <dgm:pt modelId="{7BC1C7A4-378E-FC4C-9CF3-127092302049}" type="pres">
      <dgm:prSet presAssocID="{1E40CD05-D3F7-504E-919A-694970016ECC}" presName="AccentHold3" presStyleLbl="node1" presStyleIdx="18" presStyleCnt="19" custLinFactX="-45660" custLinFactNeighborX="-100000" custLinFactNeighborY="-21852"/>
      <dgm:spPr/>
    </dgm:pt>
  </dgm:ptLst>
  <dgm:cxnLst>
    <dgm:cxn modelId="{7EE8CFD3-C4DA-DC4E-86A2-5B23D7190A0C}" srcId="{E039C7EF-3C6E-1F4E-9971-472DE2C6B602}" destId="{9BEA890F-5E57-584C-96F6-7A2C1549C295}" srcOrd="3" destOrd="0" parTransId="{0D84B203-0142-3840-80AA-0CFD5E6D0D83}" sibTransId="{A7356BEF-562E-A244-B4F0-CE93A6E290D8}"/>
    <dgm:cxn modelId="{ADA62DB2-A4AC-9740-AAC3-C193CB5BAC2F}" type="presOf" srcId="{1E40CD05-D3F7-504E-919A-694970016ECC}" destId="{A7EFB22D-9422-F04B-BC70-400D01ACA937}" srcOrd="0" destOrd="0" presId="urn:microsoft.com/office/officeart/2009/3/layout/CircleRelationship"/>
    <dgm:cxn modelId="{DB350628-BAA1-C646-A4E0-6BCDEE981A9D}" type="presOf" srcId="{EE6EB432-99B7-1A40-AD93-C5CB7EAB2A7F}" destId="{B75F1D30-17BB-F64A-A358-A625764660F7}" srcOrd="0" destOrd="0" presId="urn:microsoft.com/office/officeart/2009/3/layout/CircleRelationship"/>
    <dgm:cxn modelId="{B40D0A32-E6DF-274C-9AA5-4ACBA9113F48}" srcId="{E039C7EF-3C6E-1F4E-9971-472DE2C6B602}" destId="{FC8A8BE1-A6F0-9B40-8B66-38668DB9A6EF}" srcOrd="0" destOrd="0" parTransId="{8B98F4EF-B1A2-DE42-BD56-4F6499B5FF01}" sibTransId="{86B18A11-67FF-3A47-86A6-B99015B404CB}"/>
    <dgm:cxn modelId="{6FD450E9-EDA6-FD47-8A12-93B4A37EA01C}" type="presOf" srcId="{9BEA890F-5E57-584C-96F6-7A2C1549C295}" destId="{0752FFD4-8E58-C644-9DA8-7F7D828AF90D}" srcOrd="0" destOrd="0" presId="urn:microsoft.com/office/officeart/2009/3/layout/CircleRelationship"/>
    <dgm:cxn modelId="{E6883577-B1EA-F441-A265-B63E872B6447}" type="presOf" srcId="{E039C7EF-3C6E-1F4E-9971-472DE2C6B602}" destId="{2D087047-EF9A-714A-8AFD-0540140EC3C5}" srcOrd="0" destOrd="0" presId="urn:microsoft.com/office/officeart/2009/3/layout/CircleRelationship"/>
    <dgm:cxn modelId="{12A26650-F91A-7745-B95F-0F4B68D9DFF2}" type="presOf" srcId="{13ABF594-92AF-E44D-9924-8E38346EED73}" destId="{6429E2F2-4A46-E740-9B61-7E76C8D76481}" srcOrd="0" destOrd="0" presId="urn:microsoft.com/office/officeart/2009/3/layout/CircleRelationship"/>
    <dgm:cxn modelId="{BD2D5C21-7FE2-7243-845D-082EF69A8903}" srcId="{E039C7EF-3C6E-1F4E-9971-472DE2C6B602}" destId="{73D28FB5-B9C1-5041-A89D-6712BC5CFBF2}" srcOrd="5" destOrd="0" parTransId="{0B5B3E22-BEA3-064A-954E-6198833737E6}" sibTransId="{27B58963-41B1-984E-81C3-02BDB846A109}"/>
    <dgm:cxn modelId="{561F7B65-ED46-9546-A192-4109A2573545}" type="presOf" srcId="{FC8A8BE1-A6F0-9B40-8B66-38668DB9A6EF}" destId="{F90C770F-C366-BD4D-89A4-375CDE1E0898}" srcOrd="0" destOrd="0" presId="urn:microsoft.com/office/officeart/2009/3/layout/CircleRelationship"/>
    <dgm:cxn modelId="{10F7C1DD-8004-CC45-A1EA-B2F6FC4C1A58}" srcId="{E039C7EF-3C6E-1F4E-9971-472DE2C6B602}" destId="{EE6EB432-99B7-1A40-AD93-C5CB7EAB2A7F}" srcOrd="2" destOrd="0" parTransId="{10B4385F-C7AC-CD45-A50C-2F4D9447357A}" sibTransId="{51131F6B-AB3B-0B40-B4AA-45064D7EC207}"/>
    <dgm:cxn modelId="{97C75F15-B9EE-AF4F-8AA8-03ACD45E4B17}" srcId="{E039C7EF-3C6E-1F4E-9971-472DE2C6B602}" destId="{1E40CD05-D3F7-504E-919A-694970016ECC}" srcOrd="4" destOrd="0" parTransId="{49F0A98F-9870-114F-A31B-04E8C99E277E}" sibTransId="{68FA49D6-49CB-F04E-A4BA-E7C34E2946F6}"/>
    <dgm:cxn modelId="{B13432FE-E5CE-CD4F-9EAC-501BD872C9B4}" type="presOf" srcId="{264A04D7-29A3-F84B-9533-A7B24A86441D}" destId="{3FE3DD66-D8B4-3541-8F37-692E23FFEFF6}" srcOrd="0" destOrd="0" presId="urn:microsoft.com/office/officeart/2009/3/layout/CircleRelationship"/>
    <dgm:cxn modelId="{BF2E0A7A-88CB-8645-BB59-D8327CEB7FCE}" srcId="{13ABF594-92AF-E44D-9924-8E38346EED73}" destId="{E039C7EF-3C6E-1F4E-9971-472DE2C6B602}" srcOrd="0" destOrd="0" parTransId="{0A8F7FB0-915A-204E-B81C-5D0AB38E060F}" sibTransId="{C9FBD044-689E-7D41-8CF5-949A0F8D08E4}"/>
    <dgm:cxn modelId="{DBD54A06-EA0B-E644-A4A5-B16158737430}" srcId="{E039C7EF-3C6E-1F4E-9971-472DE2C6B602}" destId="{264A04D7-29A3-F84B-9533-A7B24A86441D}" srcOrd="1" destOrd="0" parTransId="{8A28A0F0-C488-A64D-84F6-69A191C0C3E1}" sibTransId="{1A35C6BF-C278-F646-9BF0-C77B08C33435}"/>
    <dgm:cxn modelId="{FDFE4C39-9FA6-444B-A3DE-443027D50676}" type="presParOf" srcId="{6429E2F2-4A46-E740-9B61-7E76C8D76481}" destId="{2D087047-EF9A-714A-8AFD-0540140EC3C5}" srcOrd="0" destOrd="0" presId="urn:microsoft.com/office/officeart/2009/3/layout/CircleRelationship"/>
    <dgm:cxn modelId="{D3141674-E011-664F-9226-4ACCCCEB8C2A}" type="presParOf" srcId="{6429E2F2-4A46-E740-9B61-7E76C8D76481}" destId="{02FB5799-C666-154C-8F63-A3E6E2346238}" srcOrd="1" destOrd="0" presId="urn:microsoft.com/office/officeart/2009/3/layout/CircleRelationship"/>
    <dgm:cxn modelId="{3FF695E5-9E5B-0D4A-8FA2-A97387CC139E}" type="presParOf" srcId="{6429E2F2-4A46-E740-9B61-7E76C8D76481}" destId="{33E5948E-5C93-1040-A1D1-A11159A3166E}" srcOrd="2" destOrd="0" presId="urn:microsoft.com/office/officeart/2009/3/layout/CircleRelationship"/>
    <dgm:cxn modelId="{48BDE0B5-0974-B048-B9D9-88757C32938F}" type="presParOf" srcId="{6429E2F2-4A46-E740-9B61-7E76C8D76481}" destId="{AFAA337D-DB19-6644-B704-9DB0AAC43C04}" srcOrd="3" destOrd="0" presId="urn:microsoft.com/office/officeart/2009/3/layout/CircleRelationship"/>
    <dgm:cxn modelId="{84479D88-1482-864B-828B-FE22D88C47CB}" type="presParOf" srcId="{6429E2F2-4A46-E740-9B61-7E76C8D76481}" destId="{7914EF73-CCE7-184F-AD3B-3EEAFA01089D}" srcOrd="4" destOrd="0" presId="urn:microsoft.com/office/officeart/2009/3/layout/CircleRelationship"/>
    <dgm:cxn modelId="{2D8AC340-33E4-9047-8E38-471D318B9AB6}" type="presParOf" srcId="{6429E2F2-4A46-E740-9B61-7E76C8D76481}" destId="{BA6EB117-022F-9748-96A5-F2E6B5E83F8B}" srcOrd="5" destOrd="0" presId="urn:microsoft.com/office/officeart/2009/3/layout/CircleRelationship"/>
    <dgm:cxn modelId="{69147F5A-DE93-3047-A943-FC676BC3F7FB}" type="presParOf" srcId="{6429E2F2-4A46-E740-9B61-7E76C8D76481}" destId="{F90C770F-C366-BD4D-89A4-375CDE1E0898}" srcOrd="6" destOrd="0" presId="urn:microsoft.com/office/officeart/2009/3/layout/CircleRelationship"/>
    <dgm:cxn modelId="{ADECEBB2-91E6-9641-BA00-B8295323FDB8}" type="presParOf" srcId="{6429E2F2-4A46-E740-9B61-7E76C8D76481}" destId="{337ACB57-D345-9040-9024-0A0D09D99CB3}" srcOrd="7" destOrd="0" presId="urn:microsoft.com/office/officeart/2009/3/layout/CircleRelationship"/>
    <dgm:cxn modelId="{5CF5D139-6AEF-464F-92C8-64FCB62AAE56}" type="presParOf" srcId="{337ACB57-D345-9040-9024-0A0D09D99CB3}" destId="{E958D835-479C-4C49-9560-66A4EA2BD7CD}" srcOrd="0" destOrd="0" presId="urn:microsoft.com/office/officeart/2009/3/layout/CircleRelationship"/>
    <dgm:cxn modelId="{9D9EB931-F413-C646-B6E6-F0C42AE555B0}" type="presParOf" srcId="{6429E2F2-4A46-E740-9B61-7E76C8D76481}" destId="{67981B02-E244-6440-90AC-F6091F366019}" srcOrd="8" destOrd="0" presId="urn:microsoft.com/office/officeart/2009/3/layout/CircleRelationship"/>
    <dgm:cxn modelId="{92BC30B7-4EA6-D849-A47F-AE594040F9F9}" type="presParOf" srcId="{67981B02-E244-6440-90AC-F6091F366019}" destId="{9029A4B7-B2D2-7D43-B71C-C1BF4F12E73F}" srcOrd="0" destOrd="0" presId="urn:microsoft.com/office/officeart/2009/3/layout/CircleRelationship"/>
    <dgm:cxn modelId="{D0E2589F-40DB-2B45-91ED-B255D46B6C68}" type="presParOf" srcId="{6429E2F2-4A46-E740-9B61-7E76C8D76481}" destId="{3FE3DD66-D8B4-3541-8F37-692E23FFEFF6}" srcOrd="9" destOrd="0" presId="urn:microsoft.com/office/officeart/2009/3/layout/CircleRelationship"/>
    <dgm:cxn modelId="{B7793EE3-8FB0-6649-BD75-AD2050A058D2}" type="presParOf" srcId="{6429E2F2-4A46-E740-9B61-7E76C8D76481}" destId="{7FF822BD-ABB2-4745-AC21-2F41797D61BD}" srcOrd="10" destOrd="0" presId="urn:microsoft.com/office/officeart/2009/3/layout/CircleRelationship"/>
    <dgm:cxn modelId="{CF1A6C53-6246-5446-A6E5-DBE6DC9A5BC5}" type="presParOf" srcId="{7FF822BD-ABB2-4745-AC21-2F41797D61BD}" destId="{360DB783-2007-E246-B3C3-DE02904217B0}" srcOrd="0" destOrd="0" presId="urn:microsoft.com/office/officeart/2009/3/layout/CircleRelationship"/>
    <dgm:cxn modelId="{62F88615-19A5-DD41-B6C2-76422095ABE9}" type="presParOf" srcId="{6429E2F2-4A46-E740-9B61-7E76C8D76481}" destId="{660FB42B-0AD0-EC44-8A67-2ED1754C91F6}" srcOrd="11" destOrd="0" presId="urn:microsoft.com/office/officeart/2009/3/layout/CircleRelationship"/>
    <dgm:cxn modelId="{9A158FD0-45A1-234E-BBEF-B7AB3798216D}" type="presParOf" srcId="{660FB42B-0AD0-EC44-8A67-2ED1754C91F6}" destId="{E0B02586-29B8-FC48-A7F4-71EFB40CB087}" srcOrd="0" destOrd="0" presId="urn:microsoft.com/office/officeart/2009/3/layout/CircleRelationship"/>
    <dgm:cxn modelId="{C9084E06-17CB-AD4A-9BBF-622C727B46BF}" type="presParOf" srcId="{6429E2F2-4A46-E740-9B61-7E76C8D76481}" destId="{EB042EC7-6D3C-3C43-8DE8-BCC1032600AB}" srcOrd="12" destOrd="0" presId="urn:microsoft.com/office/officeart/2009/3/layout/CircleRelationship"/>
    <dgm:cxn modelId="{09D2FC5D-AB08-E849-8303-42269576B6A5}" type="presParOf" srcId="{EB042EC7-6D3C-3C43-8DE8-BCC1032600AB}" destId="{8EF63997-35A3-914A-AA6A-A37B81F565EB}" srcOrd="0" destOrd="0" presId="urn:microsoft.com/office/officeart/2009/3/layout/CircleRelationship"/>
    <dgm:cxn modelId="{44AFD033-9C8B-F848-B5A0-753C08E3901D}" type="presParOf" srcId="{6429E2F2-4A46-E740-9B61-7E76C8D76481}" destId="{B75F1D30-17BB-F64A-A358-A625764660F7}" srcOrd="13" destOrd="0" presId="urn:microsoft.com/office/officeart/2009/3/layout/CircleRelationship"/>
    <dgm:cxn modelId="{6E1C39B8-E27C-FC44-8762-2DEDD8AA6AC0}" type="presParOf" srcId="{6429E2F2-4A46-E740-9B61-7E76C8D76481}" destId="{7380012C-308D-A345-B5B5-C8CC0A636BB6}" srcOrd="14" destOrd="0" presId="urn:microsoft.com/office/officeart/2009/3/layout/CircleRelationship"/>
    <dgm:cxn modelId="{51A14778-4EBE-6148-A516-41D177ABB318}" type="presParOf" srcId="{7380012C-308D-A345-B5B5-C8CC0A636BB6}" destId="{116D0210-900E-5347-8DEB-F1C88F7DBA5C}" srcOrd="0" destOrd="0" presId="urn:microsoft.com/office/officeart/2009/3/layout/CircleRelationship"/>
    <dgm:cxn modelId="{2F568A5B-596E-544E-8367-FA9AB5AC59CB}" type="presParOf" srcId="{6429E2F2-4A46-E740-9B61-7E76C8D76481}" destId="{0752FFD4-8E58-C644-9DA8-7F7D828AF90D}" srcOrd="15" destOrd="0" presId="urn:microsoft.com/office/officeart/2009/3/layout/CircleRelationship"/>
    <dgm:cxn modelId="{461017C0-EAE9-154C-B075-E45B328E2EDF}" type="presParOf" srcId="{6429E2F2-4A46-E740-9B61-7E76C8D76481}" destId="{3582775A-E639-C64E-99C4-CFC244D97375}" srcOrd="16" destOrd="0" presId="urn:microsoft.com/office/officeart/2009/3/layout/CircleRelationship"/>
    <dgm:cxn modelId="{CC445099-539B-F74A-8992-A6C9A7955D4E}" type="presParOf" srcId="{3582775A-E639-C64E-99C4-CFC244D97375}" destId="{F9C35D76-AD08-DB40-8574-CE58EAB4937F}" srcOrd="0" destOrd="0" presId="urn:microsoft.com/office/officeart/2009/3/layout/CircleRelationship"/>
    <dgm:cxn modelId="{D005519B-606B-9543-B3F2-BF4B4CA3030F}" type="presParOf" srcId="{6429E2F2-4A46-E740-9B61-7E76C8D76481}" destId="{A7EFB22D-9422-F04B-BC70-400D01ACA937}" srcOrd="17" destOrd="0" presId="urn:microsoft.com/office/officeart/2009/3/layout/CircleRelationship"/>
    <dgm:cxn modelId="{445385CF-2973-E840-8C73-C0431CBDB704}" type="presParOf" srcId="{6429E2F2-4A46-E740-9B61-7E76C8D76481}" destId="{AE2F1D44-1C64-8642-B19E-5582A0E8E50A}" srcOrd="18" destOrd="0" presId="urn:microsoft.com/office/officeart/2009/3/layout/CircleRelationship"/>
    <dgm:cxn modelId="{9104CDD9-50E0-B647-AC10-A7C01E2BE42A}" type="presParOf" srcId="{AE2F1D44-1C64-8642-B19E-5582A0E8E50A}" destId="{95DAFF08-4CC6-9A40-ACDA-7E955AC739C7}" srcOrd="0" destOrd="0" presId="urn:microsoft.com/office/officeart/2009/3/layout/CircleRelationship"/>
    <dgm:cxn modelId="{FA45F39A-0DE1-2549-A05A-F5A23364B9F9}" type="presParOf" srcId="{6429E2F2-4A46-E740-9B61-7E76C8D76481}" destId="{F939CE8E-97BE-9C43-9073-FC13B059DC62}" srcOrd="19" destOrd="0" presId="urn:microsoft.com/office/officeart/2009/3/layout/CircleRelationship"/>
    <dgm:cxn modelId="{0D848CF0-4614-D64B-BFDF-BDCB71BA2AC2}" type="presParOf" srcId="{F939CE8E-97BE-9C43-9073-FC13B059DC62}" destId="{7BC1C7A4-378E-FC4C-9CF3-127092302049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E40D22-5185-8D4C-8027-44D77CBE7522}" type="doc">
      <dgm:prSet loTypeId="urn:microsoft.com/office/officeart/2005/8/layout/hProcess4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CF159DEC-263A-D24B-90DC-C423ABFCF6E7}">
      <dgm:prSet phldrT="[Text]" custT="1"/>
      <dgm:spPr>
        <a:xfrm>
          <a:off x="339046" y="1956807"/>
          <a:ext cx="1345121" cy="534910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sv-SE" sz="3200" dirty="0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Steg 1</a:t>
          </a:r>
        </a:p>
      </dgm:t>
    </dgm:pt>
    <dgm:pt modelId="{96ED4CE2-1930-FC45-853B-A80643B976CF}" type="parTrans" cxnId="{AA2173B8-5881-374C-91E6-1CE94A534FD0}">
      <dgm:prSet/>
      <dgm:spPr/>
      <dgm:t>
        <a:bodyPr/>
        <a:lstStyle/>
        <a:p>
          <a:endParaRPr lang="sv-SE"/>
        </a:p>
      </dgm:t>
    </dgm:pt>
    <dgm:pt modelId="{299CC6B6-A903-0E43-A5A6-E3622474AFC6}" type="sibTrans" cxnId="{AA2173B8-5881-374C-91E6-1CE94A534FD0}">
      <dgm:prSet/>
      <dgm:spPr>
        <a:xfrm>
          <a:off x="2744932" y="1291675"/>
          <a:ext cx="1616937" cy="1616937"/>
        </a:xfrm>
        <a:solidFill>
          <a:srgbClr val="8064A2"/>
        </a:solidFill>
        <a:ln>
          <a:noFill/>
        </a:ln>
        <a:effectLst/>
        <a:scene3d>
          <a:camera prst="orthographicFront">
            <a:rot lat="0" lon="10800000" rev="0"/>
          </a:camera>
          <a:lightRig rig="threePt" dir="t"/>
        </a:scene3d>
      </dgm:spPr>
      <dgm:t>
        <a:bodyPr/>
        <a:lstStyle/>
        <a:p>
          <a:endParaRPr lang="sv-SE"/>
        </a:p>
      </dgm:t>
    </dgm:pt>
    <dgm:pt modelId="{7E46A5D8-2A27-414A-A11A-5ADD6CCC4332}">
      <dgm:prSet phldrT="[Text]" custT="1"/>
      <dgm:spPr>
        <a:xfrm>
          <a:off x="2765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v-SE" sz="2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Deltagare</a:t>
          </a:r>
          <a:endParaRPr lang="sv-SE" sz="2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gm:t>
    </dgm:pt>
    <dgm:pt modelId="{44775C72-41B5-024D-8785-F5DD8BC03507}" type="parTrans" cxnId="{F601EC8D-B706-4A40-ACFF-C836B83D1FD1}">
      <dgm:prSet/>
      <dgm:spPr/>
      <dgm:t>
        <a:bodyPr/>
        <a:lstStyle/>
        <a:p>
          <a:endParaRPr lang="sv-SE"/>
        </a:p>
      </dgm:t>
    </dgm:pt>
    <dgm:pt modelId="{B0AD2003-C383-6F4D-B312-879DC4506D23}" type="sibTrans" cxnId="{F601EC8D-B706-4A40-ACFF-C836B83D1FD1}">
      <dgm:prSet/>
      <dgm:spPr/>
      <dgm:t>
        <a:bodyPr/>
        <a:lstStyle/>
        <a:p>
          <a:endParaRPr lang="sv-SE"/>
        </a:p>
      </dgm:t>
    </dgm:pt>
    <dgm:pt modelId="{3A99DE6D-2DCF-FD49-9518-754BCA52CF5C}">
      <dgm:prSet phldrT="[Text]" custT="1"/>
      <dgm:spPr>
        <a:xfrm>
          <a:off x="2238779" y="708682"/>
          <a:ext cx="1345121" cy="534910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sv-SE" sz="3200" dirty="0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Steg 2</a:t>
          </a:r>
        </a:p>
      </dgm:t>
    </dgm:pt>
    <dgm:pt modelId="{53EF9E88-70D9-6945-993C-66FB9251D5C7}" type="parTrans" cxnId="{ACB26D16-1019-CC4B-9282-02A7856CA6B9}">
      <dgm:prSet/>
      <dgm:spPr/>
      <dgm:t>
        <a:bodyPr/>
        <a:lstStyle/>
        <a:p>
          <a:endParaRPr lang="sv-SE"/>
        </a:p>
      </dgm:t>
    </dgm:pt>
    <dgm:pt modelId="{9E3AA53C-7907-ED44-A19D-16E81B168F07}" type="sibTrans" cxnId="{ACB26D16-1019-CC4B-9282-02A7856CA6B9}">
      <dgm:prSet/>
      <dgm:spPr>
        <a:xfrm>
          <a:off x="2649125" y="225984"/>
          <a:ext cx="1810298" cy="1810298"/>
        </a:xfr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sv-SE"/>
        </a:p>
      </dgm:t>
    </dgm:pt>
    <dgm:pt modelId="{83CFBFE5-DFEB-A047-BD09-6A647E9283BC}">
      <dgm:prSet phldrT="[Text]" custT="1"/>
      <dgm:spPr>
        <a:xfrm>
          <a:off x="1902498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v-SE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Sammanställning</a:t>
          </a:r>
          <a:endParaRPr lang="sv-SE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gm:t>
    </dgm:pt>
    <dgm:pt modelId="{BD5C567A-8FC1-DA4B-B936-9E2F71CCA371}" type="parTrans" cxnId="{224A23E1-5CB4-8645-B49C-7A1E91B0FC3C}">
      <dgm:prSet/>
      <dgm:spPr/>
      <dgm:t>
        <a:bodyPr/>
        <a:lstStyle/>
        <a:p>
          <a:endParaRPr lang="sv-SE"/>
        </a:p>
      </dgm:t>
    </dgm:pt>
    <dgm:pt modelId="{80821D04-81B5-E540-82A1-7B927372B1B6}" type="sibTrans" cxnId="{224A23E1-5CB4-8645-B49C-7A1E91B0FC3C}">
      <dgm:prSet/>
      <dgm:spPr/>
      <dgm:t>
        <a:bodyPr/>
        <a:lstStyle/>
        <a:p>
          <a:endParaRPr lang="sv-SE"/>
        </a:p>
      </dgm:t>
    </dgm:pt>
    <dgm:pt modelId="{F4B9679A-45F4-B746-B820-39A8F609C1C2}">
      <dgm:prSet phldrT="[Text]" custT="1"/>
      <dgm:spPr>
        <a:xfrm>
          <a:off x="4138512" y="1956807"/>
          <a:ext cx="1345121" cy="534910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sv-SE" sz="3200" dirty="0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Steg 3</a:t>
          </a:r>
        </a:p>
      </dgm:t>
    </dgm:pt>
    <dgm:pt modelId="{6DF6DCEC-3E51-5C43-A9EC-099D153A5DC2}" type="parTrans" cxnId="{3C13CB0B-659D-2942-AF5F-A976AC7BEF65}">
      <dgm:prSet/>
      <dgm:spPr/>
      <dgm:t>
        <a:bodyPr/>
        <a:lstStyle/>
        <a:p>
          <a:endParaRPr lang="sv-SE"/>
        </a:p>
      </dgm:t>
    </dgm:pt>
    <dgm:pt modelId="{F5EDADEA-D56B-3C47-9396-8D3938038ED1}" type="sibTrans" cxnId="{3C13CB0B-659D-2942-AF5F-A976AC7BEF65}">
      <dgm:prSet/>
      <dgm:spPr/>
      <dgm:t>
        <a:bodyPr/>
        <a:lstStyle/>
        <a:p>
          <a:endParaRPr lang="sv-SE"/>
        </a:p>
      </dgm:t>
    </dgm:pt>
    <dgm:pt modelId="{EB54EB30-AEE9-6A49-8FC9-180F61B6E5C7}">
      <dgm:prSet phldrT="[Text]" custT="1"/>
      <dgm:spPr>
        <a:xfrm>
          <a:off x="3802232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v-SE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Konsensus</a:t>
          </a:r>
          <a:endParaRPr lang="sv-SE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gm:t>
    </dgm:pt>
    <dgm:pt modelId="{28DE2D72-EB1D-004B-B342-643660E9A6E8}" type="parTrans" cxnId="{6B1E3451-596B-844D-9CEE-49678C21F268}">
      <dgm:prSet/>
      <dgm:spPr/>
      <dgm:t>
        <a:bodyPr/>
        <a:lstStyle/>
        <a:p>
          <a:endParaRPr lang="sv-SE"/>
        </a:p>
      </dgm:t>
    </dgm:pt>
    <dgm:pt modelId="{F48438F1-5FE5-F741-B637-B72044922027}" type="sibTrans" cxnId="{6B1E3451-596B-844D-9CEE-49678C21F268}">
      <dgm:prSet/>
      <dgm:spPr/>
      <dgm:t>
        <a:bodyPr/>
        <a:lstStyle/>
        <a:p>
          <a:endParaRPr lang="sv-SE"/>
        </a:p>
      </dgm:t>
    </dgm:pt>
    <dgm:pt modelId="{6F139111-0EFB-F346-9AAE-89FBCB9B87DE}">
      <dgm:prSet phldrT="[Text]" custT="1"/>
      <dgm:spPr>
        <a:xfrm>
          <a:off x="3802232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sv-SE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gm:t>
    </dgm:pt>
    <dgm:pt modelId="{E44C70C6-A55F-134C-A7C7-00266F801E87}" type="parTrans" cxnId="{87FAE96C-EE49-2E40-8379-DC6E2F7EE238}">
      <dgm:prSet/>
      <dgm:spPr/>
      <dgm:t>
        <a:bodyPr/>
        <a:lstStyle/>
        <a:p>
          <a:endParaRPr lang="sv-SE"/>
        </a:p>
      </dgm:t>
    </dgm:pt>
    <dgm:pt modelId="{FB3E0BC1-3458-2A41-8D40-029F166119A2}" type="sibTrans" cxnId="{87FAE96C-EE49-2E40-8379-DC6E2F7EE238}">
      <dgm:prSet/>
      <dgm:spPr/>
      <dgm:t>
        <a:bodyPr/>
        <a:lstStyle/>
        <a:p>
          <a:endParaRPr lang="sv-SE"/>
        </a:p>
      </dgm:t>
    </dgm:pt>
    <dgm:pt modelId="{7D67D84A-8046-7C43-A365-88C5A7186D48}">
      <dgm:prSet phldrT="[Text]" custT="1"/>
      <dgm:spPr>
        <a:xfrm>
          <a:off x="3802232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sv-SE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gm:t>
    </dgm:pt>
    <dgm:pt modelId="{E02709E4-275D-0248-BA1F-393269BB26F9}" type="parTrans" cxnId="{4510AE21-4C10-6C4A-951A-677C9DCFD578}">
      <dgm:prSet/>
      <dgm:spPr/>
      <dgm:t>
        <a:bodyPr/>
        <a:lstStyle/>
        <a:p>
          <a:endParaRPr lang="sv-SE"/>
        </a:p>
      </dgm:t>
    </dgm:pt>
    <dgm:pt modelId="{B580F93A-63ED-EB44-A0FD-755D26F7B830}" type="sibTrans" cxnId="{4510AE21-4C10-6C4A-951A-677C9DCFD578}">
      <dgm:prSet/>
      <dgm:spPr/>
      <dgm:t>
        <a:bodyPr/>
        <a:lstStyle/>
        <a:p>
          <a:endParaRPr lang="sv-SE"/>
        </a:p>
      </dgm:t>
    </dgm:pt>
    <dgm:pt modelId="{FA658BAD-97E7-9F49-9D70-BB1693166FAB}">
      <dgm:prSet phldrT="[Text]" custT="1"/>
      <dgm:spPr>
        <a:xfrm>
          <a:off x="3802232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sv-SE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gm:t>
    </dgm:pt>
    <dgm:pt modelId="{EF10E276-E1F0-7E4F-BE4F-ADABDA79E9EC}" type="parTrans" cxnId="{2198F1F9-820E-F743-8580-F05A17C47E68}">
      <dgm:prSet/>
      <dgm:spPr/>
      <dgm:t>
        <a:bodyPr/>
        <a:lstStyle/>
        <a:p>
          <a:endParaRPr lang="sv-SE"/>
        </a:p>
      </dgm:t>
    </dgm:pt>
    <dgm:pt modelId="{1A8DBA20-8970-E54D-8527-9081F8A5E6EA}" type="sibTrans" cxnId="{2198F1F9-820E-F743-8580-F05A17C47E68}">
      <dgm:prSet/>
      <dgm:spPr/>
      <dgm:t>
        <a:bodyPr/>
        <a:lstStyle/>
        <a:p>
          <a:endParaRPr lang="sv-SE"/>
        </a:p>
      </dgm:t>
    </dgm:pt>
    <dgm:pt modelId="{88801DEC-C9EA-8941-BB0D-71B45C9C8B1C}">
      <dgm:prSet phldrT="[Text]" custT="1"/>
      <dgm:spPr>
        <a:xfrm>
          <a:off x="3802232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v-SE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Stabilitet </a:t>
          </a:r>
          <a:r>
            <a:rPr lang="sv-SE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i svaren</a:t>
          </a:r>
        </a:p>
      </dgm:t>
    </dgm:pt>
    <dgm:pt modelId="{98616CFD-EE85-BD4A-A2F4-3F8A8851BC03}" type="parTrans" cxnId="{DB7930AC-7F37-3448-AF26-74C9F30692C2}">
      <dgm:prSet/>
      <dgm:spPr/>
      <dgm:t>
        <a:bodyPr/>
        <a:lstStyle/>
        <a:p>
          <a:endParaRPr lang="sv-SE"/>
        </a:p>
      </dgm:t>
    </dgm:pt>
    <dgm:pt modelId="{3EB6E5EE-D530-444B-B2D8-EEFC2B63EE58}" type="sibTrans" cxnId="{DB7930AC-7F37-3448-AF26-74C9F30692C2}">
      <dgm:prSet/>
      <dgm:spPr/>
      <dgm:t>
        <a:bodyPr/>
        <a:lstStyle/>
        <a:p>
          <a:endParaRPr lang="sv-SE"/>
        </a:p>
      </dgm:t>
    </dgm:pt>
    <dgm:pt modelId="{6799D45C-C6FE-9846-959D-85004FE1933B}">
      <dgm:prSet phldrT="[Text]" custT="1"/>
      <dgm:spPr>
        <a:xfrm>
          <a:off x="3802232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v-SE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Bestämt </a:t>
          </a:r>
          <a:r>
            <a:rPr lang="sv-SE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antal rundor</a:t>
          </a:r>
        </a:p>
      </dgm:t>
    </dgm:pt>
    <dgm:pt modelId="{C9AAA18E-3195-1A43-839F-EE498F898591}" type="parTrans" cxnId="{CD7615C6-6044-F446-B3A8-F5B9D58AC3E1}">
      <dgm:prSet/>
      <dgm:spPr/>
      <dgm:t>
        <a:bodyPr/>
        <a:lstStyle/>
        <a:p>
          <a:endParaRPr lang="sv-SE"/>
        </a:p>
      </dgm:t>
    </dgm:pt>
    <dgm:pt modelId="{6458E2E6-F8EC-CC4E-9C71-6A7A15202479}" type="sibTrans" cxnId="{CD7615C6-6044-F446-B3A8-F5B9D58AC3E1}">
      <dgm:prSet/>
      <dgm:spPr/>
      <dgm:t>
        <a:bodyPr/>
        <a:lstStyle/>
        <a:p>
          <a:endParaRPr lang="sv-SE"/>
        </a:p>
      </dgm:t>
    </dgm:pt>
    <dgm:pt modelId="{DE2D2F09-0116-104F-9491-65056058DBDB}">
      <dgm:prSet phldrT="[Text]" custT="1"/>
      <dgm:spPr>
        <a:xfrm>
          <a:off x="1902498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v-SE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Analys</a:t>
          </a:r>
          <a:endParaRPr lang="sv-SE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gm:t>
    </dgm:pt>
    <dgm:pt modelId="{B0FCFB8F-AE52-4341-874C-D3032D5C75F0}" type="parTrans" cxnId="{94502B5C-2196-5D44-B6BA-4156FC7668B1}">
      <dgm:prSet/>
      <dgm:spPr/>
      <dgm:t>
        <a:bodyPr/>
        <a:lstStyle/>
        <a:p>
          <a:endParaRPr lang="sv-SE"/>
        </a:p>
      </dgm:t>
    </dgm:pt>
    <dgm:pt modelId="{5E4BC666-56ED-6947-81B1-5AA968EAFEC6}" type="sibTrans" cxnId="{94502B5C-2196-5D44-B6BA-4156FC7668B1}">
      <dgm:prSet/>
      <dgm:spPr/>
      <dgm:t>
        <a:bodyPr/>
        <a:lstStyle/>
        <a:p>
          <a:endParaRPr lang="sv-SE"/>
        </a:p>
      </dgm:t>
    </dgm:pt>
    <dgm:pt modelId="{D0F411AB-69F4-8C44-86CE-A91AC5AAA8E6}">
      <dgm:prSet phldrT="[Text]" custT="1"/>
      <dgm:spPr>
        <a:xfrm>
          <a:off x="1902498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v-SE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Feedback</a:t>
          </a:r>
          <a:endParaRPr lang="sv-SE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gm:t>
    </dgm:pt>
    <dgm:pt modelId="{7E30F3FF-BAB6-F04E-BC90-66BFE70DDA06}" type="parTrans" cxnId="{F739C11A-BF5A-994D-970F-CED9CCE27FDF}">
      <dgm:prSet/>
      <dgm:spPr/>
      <dgm:t>
        <a:bodyPr/>
        <a:lstStyle/>
        <a:p>
          <a:endParaRPr lang="sv-SE"/>
        </a:p>
      </dgm:t>
    </dgm:pt>
    <dgm:pt modelId="{4918A491-1ED6-E445-BB92-75B6AC8DB82F}" type="sibTrans" cxnId="{F739C11A-BF5A-994D-970F-CED9CCE27FDF}">
      <dgm:prSet/>
      <dgm:spPr/>
      <dgm:t>
        <a:bodyPr/>
        <a:lstStyle/>
        <a:p>
          <a:endParaRPr lang="sv-SE"/>
        </a:p>
      </dgm:t>
    </dgm:pt>
    <dgm:pt modelId="{F135DA00-F1DF-C74F-B4C4-9F2ED1984C06}">
      <dgm:prSet phldrT="[Text]" custT="1"/>
      <dgm:spPr>
        <a:xfrm>
          <a:off x="1902498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v-SE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Nya frågor</a:t>
          </a:r>
          <a:endParaRPr lang="sv-SE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gm:t>
    </dgm:pt>
    <dgm:pt modelId="{82224A91-6867-FE41-98E8-6593F325B103}" type="parTrans" cxnId="{33DA5236-DDB7-4242-AEE7-8A2B5BDCE245}">
      <dgm:prSet/>
      <dgm:spPr/>
      <dgm:t>
        <a:bodyPr/>
        <a:lstStyle/>
        <a:p>
          <a:endParaRPr lang="sv-SE"/>
        </a:p>
      </dgm:t>
    </dgm:pt>
    <dgm:pt modelId="{6807B3C3-2346-C449-AD84-B6A3F96557B9}" type="sibTrans" cxnId="{33DA5236-DDB7-4242-AEE7-8A2B5BDCE245}">
      <dgm:prSet/>
      <dgm:spPr/>
      <dgm:t>
        <a:bodyPr/>
        <a:lstStyle/>
        <a:p>
          <a:endParaRPr lang="sv-SE"/>
        </a:p>
      </dgm:t>
    </dgm:pt>
    <dgm:pt modelId="{703953FA-F264-4799-8F4B-B059311BF5EE}">
      <dgm:prSet phldrT="[Text]" custT="1"/>
      <dgm:spPr>
        <a:xfrm>
          <a:off x="2765" y="976137"/>
          <a:ext cx="1513262" cy="12481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v-SE" sz="2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Enkät</a:t>
          </a:r>
          <a:endParaRPr lang="sv-SE" sz="2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gm:t>
    </dgm:pt>
    <dgm:pt modelId="{748C8E79-6B98-4658-AB7F-7AE9C72CDD93}" type="parTrans" cxnId="{3333E69C-72A5-4308-92A0-6E831826870B}">
      <dgm:prSet/>
      <dgm:spPr/>
      <dgm:t>
        <a:bodyPr/>
        <a:lstStyle/>
        <a:p>
          <a:endParaRPr lang="sv-SE"/>
        </a:p>
      </dgm:t>
    </dgm:pt>
    <dgm:pt modelId="{D354BA37-1118-4616-B621-04645EFF74C6}" type="sibTrans" cxnId="{3333E69C-72A5-4308-92A0-6E831826870B}">
      <dgm:prSet/>
      <dgm:spPr/>
      <dgm:t>
        <a:bodyPr/>
        <a:lstStyle/>
        <a:p>
          <a:endParaRPr lang="sv-SE"/>
        </a:p>
      </dgm:t>
    </dgm:pt>
    <dgm:pt modelId="{A806A5F8-BC6D-AC41-9148-3F0270964B2F}" type="pres">
      <dgm:prSet presAssocID="{63E40D22-5185-8D4C-8027-44D77CBE75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E0964257-2FAE-3F47-A571-BC4F109490C7}" type="pres">
      <dgm:prSet presAssocID="{63E40D22-5185-8D4C-8027-44D77CBE7522}" presName="tSp" presStyleCnt="0"/>
      <dgm:spPr/>
    </dgm:pt>
    <dgm:pt modelId="{D133C431-9DFF-BB4E-8BD5-8B55F9E9CF14}" type="pres">
      <dgm:prSet presAssocID="{63E40D22-5185-8D4C-8027-44D77CBE7522}" presName="bSp" presStyleCnt="0"/>
      <dgm:spPr/>
    </dgm:pt>
    <dgm:pt modelId="{E118EBD3-1AF2-FF40-B6E0-70CA4A085FAF}" type="pres">
      <dgm:prSet presAssocID="{63E40D22-5185-8D4C-8027-44D77CBE7522}" presName="process" presStyleCnt="0"/>
      <dgm:spPr/>
    </dgm:pt>
    <dgm:pt modelId="{0D085223-6E9A-8A40-BED9-E546F29FDCB2}" type="pres">
      <dgm:prSet presAssocID="{CF159DEC-263A-D24B-90DC-C423ABFCF6E7}" presName="composite1" presStyleCnt="0"/>
      <dgm:spPr/>
    </dgm:pt>
    <dgm:pt modelId="{FEAEA8BB-D18F-D243-9586-E36FDB731D37}" type="pres">
      <dgm:prSet presAssocID="{CF159DEC-263A-D24B-90DC-C423ABFCF6E7}" presName="dummyNode1" presStyleLbl="node1" presStyleIdx="0" presStyleCnt="3"/>
      <dgm:spPr/>
    </dgm:pt>
    <dgm:pt modelId="{F19320FC-6C35-0540-BB2A-7B7F07AA3B23}" type="pres">
      <dgm:prSet presAssocID="{CF159DEC-263A-D24B-90DC-C423ABFCF6E7}" presName="childNode1" presStyleLbl="bgAcc1" presStyleIdx="0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sv-SE"/>
        </a:p>
      </dgm:t>
    </dgm:pt>
    <dgm:pt modelId="{550B9CA8-1343-F547-B1AD-EDFFCAFB5AA9}" type="pres">
      <dgm:prSet presAssocID="{CF159DEC-263A-D24B-90DC-C423ABFCF6E7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BF34DEE-86A4-D74B-A86D-FE8892003216}" type="pres">
      <dgm:prSet presAssocID="{CF159DEC-263A-D24B-90DC-C423ABFCF6E7}" presName="parentNode1" presStyleLbl="node1" presStyleIdx="0" presStyleCnt="3">
        <dgm:presLayoutVars>
          <dgm:chMax val="1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sv-SE"/>
        </a:p>
      </dgm:t>
    </dgm:pt>
    <dgm:pt modelId="{BFB4D3F7-70FD-2443-B882-9325948AC640}" type="pres">
      <dgm:prSet presAssocID="{CF159DEC-263A-D24B-90DC-C423ABFCF6E7}" presName="connSite1" presStyleCnt="0"/>
      <dgm:spPr/>
    </dgm:pt>
    <dgm:pt modelId="{7ACCF523-C863-4046-961E-E3B4F7B55496}" type="pres">
      <dgm:prSet presAssocID="{299CC6B6-A903-0E43-A5A6-E3622474AFC6}" presName="Name9" presStyleLbl="sibTrans2D1" presStyleIdx="0" presStyleCnt="2" custLinFactX="16391" custLinFactNeighborX="100000" custLinFactNeighborY="-1043"/>
      <dgm:spPr>
        <a:prstGeom prst="leftCircularArrow">
          <a:avLst>
            <a:gd name="adj1" fmla="val 2836"/>
            <a:gd name="adj2" fmla="val 346349"/>
            <a:gd name="adj3" fmla="val 2121860"/>
            <a:gd name="adj4" fmla="val 9024489"/>
            <a:gd name="adj5" fmla="val 3308"/>
          </a:avLst>
        </a:prstGeom>
      </dgm:spPr>
      <dgm:t>
        <a:bodyPr/>
        <a:lstStyle/>
        <a:p>
          <a:endParaRPr lang="sv-SE"/>
        </a:p>
      </dgm:t>
    </dgm:pt>
    <dgm:pt modelId="{4B9FF42C-41A2-A148-BF9B-BCE7067448C5}" type="pres">
      <dgm:prSet presAssocID="{3A99DE6D-2DCF-FD49-9518-754BCA52CF5C}" presName="composite2" presStyleCnt="0"/>
      <dgm:spPr/>
    </dgm:pt>
    <dgm:pt modelId="{2DC5E355-1CBB-784E-95D6-43E63CA8E313}" type="pres">
      <dgm:prSet presAssocID="{3A99DE6D-2DCF-FD49-9518-754BCA52CF5C}" presName="dummyNode2" presStyleLbl="node1" presStyleIdx="0" presStyleCnt="3"/>
      <dgm:spPr/>
    </dgm:pt>
    <dgm:pt modelId="{DDBE75A4-F677-014D-84D4-6497603A7D82}" type="pres">
      <dgm:prSet presAssocID="{3A99DE6D-2DCF-FD49-9518-754BCA52CF5C}" presName="childNode2" presStyleLbl="bgAcc1" presStyleIdx="1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sv-SE"/>
        </a:p>
      </dgm:t>
    </dgm:pt>
    <dgm:pt modelId="{03FCD5F1-2DD0-ED48-8E3F-6C31C0915D38}" type="pres">
      <dgm:prSet presAssocID="{3A99DE6D-2DCF-FD49-9518-754BCA52CF5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4D43C9A-A97B-AA43-82EE-D4894B5960D2}" type="pres">
      <dgm:prSet presAssocID="{3A99DE6D-2DCF-FD49-9518-754BCA52CF5C}" presName="parentNode2" presStyleLbl="node1" presStyleIdx="1" presStyleCnt="3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sv-SE"/>
        </a:p>
      </dgm:t>
    </dgm:pt>
    <dgm:pt modelId="{0D9F9B43-0D4C-F24F-AE0D-6CEAC4662FC2}" type="pres">
      <dgm:prSet presAssocID="{3A99DE6D-2DCF-FD49-9518-754BCA52CF5C}" presName="connSite2" presStyleCnt="0"/>
      <dgm:spPr/>
    </dgm:pt>
    <dgm:pt modelId="{EADE1AD4-FFE1-9043-A96C-54221989D40E}" type="pres">
      <dgm:prSet presAssocID="{9E3AA53C-7907-ED44-A19D-16E81B168F07}" presName="Name18" presStyleLbl="sibTrans2D1" presStyleIdx="1" presStyleCnt="2" custLinFactNeighborX="-5577"/>
      <dgm:spPr>
        <a:prstGeom prst="circularArrow">
          <a:avLst>
            <a:gd name="adj1" fmla="val 2533"/>
            <a:gd name="adj2" fmla="val 307179"/>
            <a:gd name="adj3" fmla="val 19517310"/>
            <a:gd name="adj4" fmla="val 12575511"/>
            <a:gd name="adj5" fmla="val 2955"/>
          </a:avLst>
        </a:prstGeom>
      </dgm:spPr>
      <dgm:t>
        <a:bodyPr/>
        <a:lstStyle/>
        <a:p>
          <a:endParaRPr lang="sv-SE"/>
        </a:p>
      </dgm:t>
    </dgm:pt>
    <dgm:pt modelId="{3CB65F9B-5A12-004F-9CC2-FDD0B83427CB}" type="pres">
      <dgm:prSet presAssocID="{F4B9679A-45F4-B746-B820-39A8F609C1C2}" presName="composite1" presStyleCnt="0"/>
      <dgm:spPr/>
    </dgm:pt>
    <dgm:pt modelId="{2FEB4535-F4C9-9447-B40A-1598B72AA0AC}" type="pres">
      <dgm:prSet presAssocID="{F4B9679A-45F4-B746-B820-39A8F609C1C2}" presName="dummyNode1" presStyleLbl="node1" presStyleIdx="1" presStyleCnt="3"/>
      <dgm:spPr/>
    </dgm:pt>
    <dgm:pt modelId="{E2075C70-6D2D-B144-A19E-1AF8ADA5F1D4}" type="pres">
      <dgm:prSet presAssocID="{F4B9679A-45F4-B746-B820-39A8F609C1C2}" presName="childNode1" presStyleLbl="bgAcc1" presStyleIdx="2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sv-SE"/>
        </a:p>
      </dgm:t>
    </dgm:pt>
    <dgm:pt modelId="{19C924B9-D961-8548-AB14-E347B1084F9E}" type="pres">
      <dgm:prSet presAssocID="{F4B9679A-45F4-B746-B820-39A8F609C1C2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A3F913D-0A4D-C44C-A06B-181B8BE92062}" type="pres">
      <dgm:prSet presAssocID="{F4B9679A-45F4-B746-B820-39A8F609C1C2}" presName="parentNode1" presStyleLbl="node1" presStyleIdx="2" presStyleCnt="3">
        <dgm:presLayoutVars>
          <dgm:chMax val="1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sv-SE"/>
        </a:p>
      </dgm:t>
    </dgm:pt>
    <dgm:pt modelId="{04342F35-2717-B747-A964-E3924DFC65E8}" type="pres">
      <dgm:prSet presAssocID="{F4B9679A-45F4-B746-B820-39A8F609C1C2}" presName="connSite1" presStyleCnt="0"/>
      <dgm:spPr/>
    </dgm:pt>
  </dgm:ptLst>
  <dgm:cxnLst>
    <dgm:cxn modelId="{AF8BDEFC-4883-794E-8923-357478F120B6}" type="presOf" srcId="{7D67D84A-8046-7C43-A365-88C5A7186D48}" destId="{E2075C70-6D2D-B144-A19E-1AF8ADA5F1D4}" srcOrd="0" destOrd="4" presId="urn:microsoft.com/office/officeart/2005/8/layout/hProcess4"/>
    <dgm:cxn modelId="{376021C0-9746-2748-9198-40CAF07FB33E}" type="presOf" srcId="{FA658BAD-97E7-9F49-9D70-BB1693166FAB}" destId="{E2075C70-6D2D-B144-A19E-1AF8ADA5F1D4}" srcOrd="0" destOrd="3" presId="urn:microsoft.com/office/officeart/2005/8/layout/hProcess4"/>
    <dgm:cxn modelId="{2C828F45-D954-5642-8674-FDC1A265ED46}" type="presOf" srcId="{D0F411AB-69F4-8C44-86CE-A91AC5AAA8E6}" destId="{DDBE75A4-F677-014D-84D4-6497603A7D82}" srcOrd="0" destOrd="2" presId="urn:microsoft.com/office/officeart/2005/8/layout/hProcess4"/>
    <dgm:cxn modelId="{2394CD92-FA96-C843-BEF2-22427754DE6B}" type="presOf" srcId="{703953FA-F264-4799-8F4B-B059311BF5EE}" destId="{F19320FC-6C35-0540-BB2A-7B7F07AA3B23}" srcOrd="0" destOrd="1" presId="urn:microsoft.com/office/officeart/2005/8/layout/hProcess4"/>
    <dgm:cxn modelId="{9A1FD3D1-5EE9-804E-A21B-ABBBECEA3351}" type="presOf" srcId="{703953FA-F264-4799-8F4B-B059311BF5EE}" destId="{550B9CA8-1343-F547-B1AD-EDFFCAFB5AA9}" srcOrd="1" destOrd="1" presId="urn:microsoft.com/office/officeart/2005/8/layout/hProcess4"/>
    <dgm:cxn modelId="{3BBFD534-36B3-8447-B603-833DA0EABA53}" type="presOf" srcId="{D0F411AB-69F4-8C44-86CE-A91AC5AAA8E6}" destId="{03FCD5F1-2DD0-ED48-8E3F-6C31C0915D38}" srcOrd="1" destOrd="2" presId="urn:microsoft.com/office/officeart/2005/8/layout/hProcess4"/>
    <dgm:cxn modelId="{13C311CE-CDB7-6949-A906-6CA4962D86D5}" type="presOf" srcId="{6F139111-0EFB-F346-9AAE-89FBCB9B87DE}" destId="{E2075C70-6D2D-B144-A19E-1AF8ADA5F1D4}" srcOrd="0" destOrd="5" presId="urn:microsoft.com/office/officeart/2005/8/layout/hProcess4"/>
    <dgm:cxn modelId="{91BA4A79-094B-654B-BD3A-DDEE9D3DB249}" type="presOf" srcId="{88801DEC-C9EA-8941-BB0D-71B45C9C8B1C}" destId="{E2075C70-6D2D-B144-A19E-1AF8ADA5F1D4}" srcOrd="0" destOrd="1" presId="urn:microsoft.com/office/officeart/2005/8/layout/hProcess4"/>
    <dgm:cxn modelId="{ACB26D16-1019-CC4B-9282-02A7856CA6B9}" srcId="{63E40D22-5185-8D4C-8027-44D77CBE7522}" destId="{3A99DE6D-2DCF-FD49-9518-754BCA52CF5C}" srcOrd="1" destOrd="0" parTransId="{53EF9E88-70D9-6945-993C-66FB9251D5C7}" sibTransId="{9E3AA53C-7907-ED44-A19D-16E81B168F07}"/>
    <dgm:cxn modelId="{6ED600D5-1C02-B840-9FCD-BA6CD7DB4628}" type="presOf" srcId="{6799D45C-C6FE-9846-959D-85004FE1933B}" destId="{19C924B9-D961-8548-AB14-E347B1084F9E}" srcOrd="1" destOrd="2" presId="urn:microsoft.com/office/officeart/2005/8/layout/hProcess4"/>
    <dgm:cxn modelId="{7421B31A-FA2D-3E44-B54C-8BBD5FF9C00B}" type="presOf" srcId="{F135DA00-F1DF-C74F-B4C4-9F2ED1984C06}" destId="{DDBE75A4-F677-014D-84D4-6497603A7D82}" srcOrd="0" destOrd="3" presId="urn:microsoft.com/office/officeart/2005/8/layout/hProcess4"/>
    <dgm:cxn modelId="{F739C11A-BF5A-994D-970F-CED9CCE27FDF}" srcId="{3A99DE6D-2DCF-FD49-9518-754BCA52CF5C}" destId="{D0F411AB-69F4-8C44-86CE-A91AC5AAA8E6}" srcOrd="2" destOrd="0" parTransId="{7E30F3FF-BAB6-F04E-BC90-66BFE70DDA06}" sibTransId="{4918A491-1ED6-E445-BB92-75B6AC8DB82F}"/>
    <dgm:cxn modelId="{EC08800A-8F02-C04C-8341-FF4AD5A9E15E}" type="presOf" srcId="{7E46A5D8-2A27-414A-A11A-5ADD6CCC4332}" destId="{550B9CA8-1343-F547-B1AD-EDFFCAFB5AA9}" srcOrd="1" destOrd="0" presId="urn:microsoft.com/office/officeart/2005/8/layout/hProcess4"/>
    <dgm:cxn modelId="{604FC005-FB77-6244-AB0C-20729BBC1F70}" type="presOf" srcId="{83CFBFE5-DFEB-A047-BD09-6A647E9283BC}" destId="{DDBE75A4-F677-014D-84D4-6497603A7D82}" srcOrd="0" destOrd="0" presId="urn:microsoft.com/office/officeart/2005/8/layout/hProcess4"/>
    <dgm:cxn modelId="{FDE8CC2D-A93A-984C-BCCA-186460BD3BE7}" type="presOf" srcId="{7D67D84A-8046-7C43-A365-88C5A7186D48}" destId="{19C924B9-D961-8548-AB14-E347B1084F9E}" srcOrd="1" destOrd="4" presId="urn:microsoft.com/office/officeart/2005/8/layout/hProcess4"/>
    <dgm:cxn modelId="{DB7930AC-7F37-3448-AF26-74C9F30692C2}" srcId="{F4B9679A-45F4-B746-B820-39A8F609C1C2}" destId="{88801DEC-C9EA-8941-BB0D-71B45C9C8B1C}" srcOrd="1" destOrd="0" parTransId="{98616CFD-EE85-BD4A-A2F4-3F8A8851BC03}" sibTransId="{3EB6E5EE-D530-444B-B2D8-EEFC2B63EE58}"/>
    <dgm:cxn modelId="{C33AB1A2-9134-3145-B551-CD0EA5D91383}" type="presOf" srcId="{63E40D22-5185-8D4C-8027-44D77CBE7522}" destId="{A806A5F8-BC6D-AC41-9148-3F0270964B2F}" srcOrd="0" destOrd="0" presId="urn:microsoft.com/office/officeart/2005/8/layout/hProcess4"/>
    <dgm:cxn modelId="{2198F1F9-820E-F743-8580-F05A17C47E68}" srcId="{F4B9679A-45F4-B746-B820-39A8F609C1C2}" destId="{FA658BAD-97E7-9F49-9D70-BB1693166FAB}" srcOrd="3" destOrd="0" parTransId="{EF10E276-E1F0-7E4F-BE4F-ADABDA79E9EC}" sibTransId="{1A8DBA20-8970-E54D-8527-9081F8A5E6EA}"/>
    <dgm:cxn modelId="{A76A7F94-C027-9946-AFB7-A75A7F7AB0F7}" type="presOf" srcId="{F135DA00-F1DF-C74F-B4C4-9F2ED1984C06}" destId="{03FCD5F1-2DD0-ED48-8E3F-6C31C0915D38}" srcOrd="1" destOrd="3" presId="urn:microsoft.com/office/officeart/2005/8/layout/hProcess4"/>
    <dgm:cxn modelId="{82766F70-0C16-5148-B8CA-87379706D358}" type="presOf" srcId="{DE2D2F09-0116-104F-9491-65056058DBDB}" destId="{03FCD5F1-2DD0-ED48-8E3F-6C31C0915D38}" srcOrd="1" destOrd="1" presId="urn:microsoft.com/office/officeart/2005/8/layout/hProcess4"/>
    <dgm:cxn modelId="{517334C5-46B9-AF41-996F-F3734C176E92}" type="presOf" srcId="{83CFBFE5-DFEB-A047-BD09-6A647E9283BC}" destId="{03FCD5F1-2DD0-ED48-8E3F-6C31C0915D38}" srcOrd="1" destOrd="0" presId="urn:microsoft.com/office/officeart/2005/8/layout/hProcess4"/>
    <dgm:cxn modelId="{87FAE96C-EE49-2E40-8379-DC6E2F7EE238}" srcId="{F4B9679A-45F4-B746-B820-39A8F609C1C2}" destId="{6F139111-0EFB-F346-9AAE-89FBCB9B87DE}" srcOrd="5" destOrd="0" parTransId="{E44C70C6-A55F-134C-A7C7-00266F801E87}" sibTransId="{FB3E0BC1-3458-2A41-8D40-029F166119A2}"/>
    <dgm:cxn modelId="{94502B5C-2196-5D44-B6BA-4156FC7668B1}" srcId="{3A99DE6D-2DCF-FD49-9518-754BCA52CF5C}" destId="{DE2D2F09-0116-104F-9491-65056058DBDB}" srcOrd="1" destOrd="0" parTransId="{B0FCFB8F-AE52-4341-874C-D3032D5C75F0}" sibTransId="{5E4BC666-56ED-6947-81B1-5AA968EAFEC6}"/>
    <dgm:cxn modelId="{3333E69C-72A5-4308-92A0-6E831826870B}" srcId="{CF159DEC-263A-D24B-90DC-C423ABFCF6E7}" destId="{703953FA-F264-4799-8F4B-B059311BF5EE}" srcOrd="1" destOrd="0" parTransId="{748C8E79-6B98-4658-AB7F-7AE9C72CDD93}" sibTransId="{D354BA37-1118-4616-B621-04645EFF74C6}"/>
    <dgm:cxn modelId="{32BE6352-3655-744C-ADD7-53EE147815E9}" type="presOf" srcId="{EB54EB30-AEE9-6A49-8FC9-180F61B6E5C7}" destId="{19C924B9-D961-8548-AB14-E347B1084F9E}" srcOrd="1" destOrd="0" presId="urn:microsoft.com/office/officeart/2005/8/layout/hProcess4"/>
    <dgm:cxn modelId="{2A9547D5-B339-6444-8C66-B9A34AC3414C}" type="presOf" srcId="{DE2D2F09-0116-104F-9491-65056058DBDB}" destId="{DDBE75A4-F677-014D-84D4-6497603A7D82}" srcOrd="0" destOrd="1" presId="urn:microsoft.com/office/officeart/2005/8/layout/hProcess4"/>
    <dgm:cxn modelId="{13C62781-B1CB-834D-8D68-4C5F28BBBD21}" type="presOf" srcId="{F4B9679A-45F4-B746-B820-39A8F609C1C2}" destId="{EA3F913D-0A4D-C44C-A06B-181B8BE92062}" srcOrd="0" destOrd="0" presId="urn:microsoft.com/office/officeart/2005/8/layout/hProcess4"/>
    <dgm:cxn modelId="{611644F7-5476-7C40-B5F3-1534CBAB46C1}" type="presOf" srcId="{7E46A5D8-2A27-414A-A11A-5ADD6CCC4332}" destId="{F19320FC-6C35-0540-BB2A-7B7F07AA3B23}" srcOrd="0" destOrd="0" presId="urn:microsoft.com/office/officeart/2005/8/layout/hProcess4"/>
    <dgm:cxn modelId="{F601EC8D-B706-4A40-ACFF-C836B83D1FD1}" srcId="{CF159DEC-263A-D24B-90DC-C423ABFCF6E7}" destId="{7E46A5D8-2A27-414A-A11A-5ADD6CCC4332}" srcOrd="0" destOrd="0" parTransId="{44775C72-41B5-024D-8785-F5DD8BC03507}" sibTransId="{B0AD2003-C383-6F4D-B312-879DC4506D23}"/>
    <dgm:cxn modelId="{33DA5236-DDB7-4242-AEE7-8A2B5BDCE245}" srcId="{3A99DE6D-2DCF-FD49-9518-754BCA52CF5C}" destId="{F135DA00-F1DF-C74F-B4C4-9F2ED1984C06}" srcOrd="3" destOrd="0" parTransId="{82224A91-6867-FE41-98E8-6593F325B103}" sibTransId="{6807B3C3-2346-C449-AD84-B6A3F96557B9}"/>
    <dgm:cxn modelId="{FBF92F68-988B-0841-9B89-ACF7518C037A}" type="presOf" srcId="{FA658BAD-97E7-9F49-9D70-BB1693166FAB}" destId="{19C924B9-D961-8548-AB14-E347B1084F9E}" srcOrd="1" destOrd="3" presId="urn:microsoft.com/office/officeart/2005/8/layout/hProcess4"/>
    <dgm:cxn modelId="{7C7500C4-8BD7-0842-8F7D-5E2859D3F356}" type="presOf" srcId="{6799D45C-C6FE-9846-959D-85004FE1933B}" destId="{E2075C70-6D2D-B144-A19E-1AF8ADA5F1D4}" srcOrd="0" destOrd="2" presId="urn:microsoft.com/office/officeart/2005/8/layout/hProcess4"/>
    <dgm:cxn modelId="{3C13CB0B-659D-2942-AF5F-A976AC7BEF65}" srcId="{63E40D22-5185-8D4C-8027-44D77CBE7522}" destId="{F4B9679A-45F4-B746-B820-39A8F609C1C2}" srcOrd="2" destOrd="0" parTransId="{6DF6DCEC-3E51-5C43-A9EC-099D153A5DC2}" sibTransId="{F5EDADEA-D56B-3C47-9396-8D3938038ED1}"/>
    <dgm:cxn modelId="{5788AC8F-7900-1346-BF93-70AE3F3A20B9}" type="presOf" srcId="{CF159DEC-263A-D24B-90DC-C423ABFCF6E7}" destId="{3BF34DEE-86A4-D74B-A86D-FE8892003216}" srcOrd="0" destOrd="0" presId="urn:microsoft.com/office/officeart/2005/8/layout/hProcess4"/>
    <dgm:cxn modelId="{554A3068-2A38-B144-9389-E08D4FBEA936}" type="presOf" srcId="{9E3AA53C-7907-ED44-A19D-16E81B168F07}" destId="{EADE1AD4-FFE1-9043-A96C-54221989D40E}" srcOrd="0" destOrd="0" presId="urn:microsoft.com/office/officeart/2005/8/layout/hProcess4"/>
    <dgm:cxn modelId="{CD7615C6-6044-F446-B3A8-F5B9D58AC3E1}" srcId="{F4B9679A-45F4-B746-B820-39A8F609C1C2}" destId="{6799D45C-C6FE-9846-959D-85004FE1933B}" srcOrd="2" destOrd="0" parTransId="{C9AAA18E-3195-1A43-839F-EE498F898591}" sibTransId="{6458E2E6-F8EC-CC4E-9C71-6A7A15202479}"/>
    <dgm:cxn modelId="{6B1E3451-596B-844D-9CEE-49678C21F268}" srcId="{F4B9679A-45F4-B746-B820-39A8F609C1C2}" destId="{EB54EB30-AEE9-6A49-8FC9-180F61B6E5C7}" srcOrd="0" destOrd="0" parTransId="{28DE2D72-EB1D-004B-B342-643660E9A6E8}" sibTransId="{F48438F1-5FE5-F741-B637-B72044922027}"/>
    <dgm:cxn modelId="{4510AE21-4C10-6C4A-951A-677C9DCFD578}" srcId="{F4B9679A-45F4-B746-B820-39A8F609C1C2}" destId="{7D67D84A-8046-7C43-A365-88C5A7186D48}" srcOrd="4" destOrd="0" parTransId="{E02709E4-275D-0248-BA1F-393269BB26F9}" sibTransId="{B580F93A-63ED-EB44-A0FD-755D26F7B830}"/>
    <dgm:cxn modelId="{F55F545E-3599-EB44-811C-D7543774604C}" type="presOf" srcId="{299CC6B6-A903-0E43-A5A6-E3622474AFC6}" destId="{7ACCF523-C863-4046-961E-E3B4F7B55496}" srcOrd="0" destOrd="0" presId="urn:microsoft.com/office/officeart/2005/8/layout/hProcess4"/>
    <dgm:cxn modelId="{A1293C76-4BD2-4343-BB5D-307DDE229225}" type="presOf" srcId="{6F139111-0EFB-F346-9AAE-89FBCB9B87DE}" destId="{19C924B9-D961-8548-AB14-E347B1084F9E}" srcOrd="1" destOrd="5" presId="urn:microsoft.com/office/officeart/2005/8/layout/hProcess4"/>
    <dgm:cxn modelId="{224A23E1-5CB4-8645-B49C-7A1E91B0FC3C}" srcId="{3A99DE6D-2DCF-FD49-9518-754BCA52CF5C}" destId="{83CFBFE5-DFEB-A047-BD09-6A647E9283BC}" srcOrd="0" destOrd="0" parTransId="{BD5C567A-8FC1-DA4B-B936-9E2F71CCA371}" sibTransId="{80821D04-81B5-E540-82A1-7B927372B1B6}"/>
    <dgm:cxn modelId="{AA2173B8-5881-374C-91E6-1CE94A534FD0}" srcId="{63E40D22-5185-8D4C-8027-44D77CBE7522}" destId="{CF159DEC-263A-D24B-90DC-C423ABFCF6E7}" srcOrd="0" destOrd="0" parTransId="{96ED4CE2-1930-FC45-853B-A80643B976CF}" sibTransId="{299CC6B6-A903-0E43-A5A6-E3622474AFC6}"/>
    <dgm:cxn modelId="{45D44C3F-52BA-8845-885C-3C6E8385C861}" type="presOf" srcId="{88801DEC-C9EA-8941-BB0D-71B45C9C8B1C}" destId="{19C924B9-D961-8548-AB14-E347B1084F9E}" srcOrd="1" destOrd="1" presId="urn:microsoft.com/office/officeart/2005/8/layout/hProcess4"/>
    <dgm:cxn modelId="{32BAF120-9C8D-5144-B8CF-75129D0ACD42}" type="presOf" srcId="{3A99DE6D-2DCF-FD49-9518-754BCA52CF5C}" destId="{04D43C9A-A97B-AA43-82EE-D4894B5960D2}" srcOrd="0" destOrd="0" presId="urn:microsoft.com/office/officeart/2005/8/layout/hProcess4"/>
    <dgm:cxn modelId="{4A695076-5180-3A41-8917-4B1F0CF0DEE6}" type="presOf" srcId="{EB54EB30-AEE9-6A49-8FC9-180F61B6E5C7}" destId="{E2075C70-6D2D-B144-A19E-1AF8ADA5F1D4}" srcOrd="0" destOrd="0" presId="urn:microsoft.com/office/officeart/2005/8/layout/hProcess4"/>
    <dgm:cxn modelId="{7904C7B0-9EEB-0843-90BC-1BC4EE2AD750}" type="presParOf" srcId="{A806A5F8-BC6D-AC41-9148-3F0270964B2F}" destId="{E0964257-2FAE-3F47-A571-BC4F109490C7}" srcOrd="0" destOrd="0" presId="urn:microsoft.com/office/officeart/2005/8/layout/hProcess4"/>
    <dgm:cxn modelId="{9E2C3048-C8EA-EF42-91BB-9E5B24C03940}" type="presParOf" srcId="{A806A5F8-BC6D-AC41-9148-3F0270964B2F}" destId="{D133C431-9DFF-BB4E-8BD5-8B55F9E9CF14}" srcOrd="1" destOrd="0" presId="urn:microsoft.com/office/officeart/2005/8/layout/hProcess4"/>
    <dgm:cxn modelId="{15550B0F-CD03-044C-9BA8-4B4B864EE68B}" type="presParOf" srcId="{A806A5F8-BC6D-AC41-9148-3F0270964B2F}" destId="{E118EBD3-1AF2-FF40-B6E0-70CA4A085FAF}" srcOrd="2" destOrd="0" presId="urn:microsoft.com/office/officeart/2005/8/layout/hProcess4"/>
    <dgm:cxn modelId="{02857AA7-90E4-C445-911A-75CC00D2021F}" type="presParOf" srcId="{E118EBD3-1AF2-FF40-B6E0-70CA4A085FAF}" destId="{0D085223-6E9A-8A40-BED9-E546F29FDCB2}" srcOrd="0" destOrd="0" presId="urn:microsoft.com/office/officeart/2005/8/layout/hProcess4"/>
    <dgm:cxn modelId="{EFE8499C-A514-8249-A497-3BB2C77B9A47}" type="presParOf" srcId="{0D085223-6E9A-8A40-BED9-E546F29FDCB2}" destId="{FEAEA8BB-D18F-D243-9586-E36FDB731D37}" srcOrd="0" destOrd="0" presId="urn:microsoft.com/office/officeart/2005/8/layout/hProcess4"/>
    <dgm:cxn modelId="{F14966C6-DE4D-DE49-8D84-91EC196ADD20}" type="presParOf" srcId="{0D085223-6E9A-8A40-BED9-E546F29FDCB2}" destId="{F19320FC-6C35-0540-BB2A-7B7F07AA3B23}" srcOrd="1" destOrd="0" presId="urn:microsoft.com/office/officeart/2005/8/layout/hProcess4"/>
    <dgm:cxn modelId="{D50FDBDA-FCDC-604A-90BF-5BC230D58DAF}" type="presParOf" srcId="{0D085223-6E9A-8A40-BED9-E546F29FDCB2}" destId="{550B9CA8-1343-F547-B1AD-EDFFCAFB5AA9}" srcOrd="2" destOrd="0" presId="urn:microsoft.com/office/officeart/2005/8/layout/hProcess4"/>
    <dgm:cxn modelId="{03B1D066-6D82-B645-880E-432CBB4F8E3C}" type="presParOf" srcId="{0D085223-6E9A-8A40-BED9-E546F29FDCB2}" destId="{3BF34DEE-86A4-D74B-A86D-FE8892003216}" srcOrd="3" destOrd="0" presId="urn:microsoft.com/office/officeart/2005/8/layout/hProcess4"/>
    <dgm:cxn modelId="{80C8FDC4-668B-7547-9BE1-D1FE64404D3D}" type="presParOf" srcId="{0D085223-6E9A-8A40-BED9-E546F29FDCB2}" destId="{BFB4D3F7-70FD-2443-B882-9325948AC640}" srcOrd="4" destOrd="0" presId="urn:microsoft.com/office/officeart/2005/8/layout/hProcess4"/>
    <dgm:cxn modelId="{D4BF71E3-53FF-CD45-973A-6AACC6498E94}" type="presParOf" srcId="{E118EBD3-1AF2-FF40-B6E0-70CA4A085FAF}" destId="{7ACCF523-C863-4046-961E-E3B4F7B55496}" srcOrd="1" destOrd="0" presId="urn:microsoft.com/office/officeart/2005/8/layout/hProcess4"/>
    <dgm:cxn modelId="{8FF1E58D-00B7-BC45-9FE2-E27D8447591E}" type="presParOf" srcId="{E118EBD3-1AF2-FF40-B6E0-70CA4A085FAF}" destId="{4B9FF42C-41A2-A148-BF9B-BCE7067448C5}" srcOrd="2" destOrd="0" presId="urn:microsoft.com/office/officeart/2005/8/layout/hProcess4"/>
    <dgm:cxn modelId="{C8682EA2-7CCA-8A4B-B972-4047F6318A3C}" type="presParOf" srcId="{4B9FF42C-41A2-A148-BF9B-BCE7067448C5}" destId="{2DC5E355-1CBB-784E-95D6-43E63CA8E313}" srcOrd="0" destOrd="0" presId="urn:microsoft.com/office/officeart/2005/8/layout/hProcess4"/>
    <dgm:cxn modelId="{654A906C-9285-8149-BC4B-50196EBA1689}" type="presParOf" srcId="{4B9FF42C-41A2-A148-BF9B-BCE7067448C5}" destId="{DDBE75A4-F677-014D-84D4-6497603A7D82}" srcOrd="1" destOrd="0" presId="urn:microsoft.com/office/officeart/2005/8/layout/hProcess4"/>
    <dgm:cxn modelId="{E0938675-0644-8E47-B741-4C07E2E32FE9}" type="presParOf" srcId="{4B9FF42C-41A2-A148-BF9B-BCE7067448C5}" destId="{03FCD5F1-2DD0-ED48-8E3F-6C31C0915D38}" srcOrd="2" destOrd="0" presId="urn:microsoft.com/office/officeart/2005/8/layout/hProcess4"/>
    <dgm:cxn modelId="{BC000076-7AC6-0D42-9B98-962064D37F48}" type="presParOf" srcId="{4B9FF42C-41A2-A148-BF9B-BCE7067448C5}" destId="{04D43C9A-A97B-AA43-82EE-D4894B5960D2}" srcOrd="3" destOrd="0" presId="urn:microsoft.com/office/officeart/2005/8/layout/hProcess4"/>
    <dgm:cxn modelId="{FB1A86E1-7150-C540-9B9F-DEBD65D5CBFD}" type="presParOf" srcId="{4B9FF42C-41A2-A148-BF9B-BCE7067448C5}" destId="{0D9F9B43-0D4C-F24F-AE0D-6CEAC4662FC2}" srcOrd="4" destOrd="0" presId="urn:microsoft.com/office/officeart/2005/8/layout/hProcess4"/>
    <dgm:cxn modelId="{9D1C6F87-90D9-8644-BA20-334B324B95A9}" type="presParOf" srcId="{E118EBD3-1AF2-FF40-B6E0-70CA4A085FAF}" destId="{EADE1AD4-FFE1-9043-A96C-54221989D40E}" srcOrd="3" destOrd="0" presId="urn:microsoft.com/office/officeart/2005/8/layout/hProcess4"/>
    <dgm:cxn modelId="{1BD9C54A-3949-B248-BDD1-6F285D39FBE2}" type="presParOf" srcId="{E118EBD3-1AF2-FF40-B6E0-70CA4A085FAF}" destId="{3CB65F9B-5A12-004F-9CC2-FDD0B83427CB}" srcOrd="4" destOrd="0" presId="urn:microsoft.com/office/officeart/2005/8/layout/hProcess4"/>
    <dgm:cxn modelId="{2465A6FD-5834-2D44-B972-E412F128DD69}" type="presParOf" srcId="{3CB65F9B-5A12-004F-9CC2-FDD0B83427CB}" destId="{2FEB4535-F4C9-9447-B40A-1598B72AA0AC}" srcOrd="0" destOrd="0" presId="urn:microsoft.com/office/officeart/2005/8/layout/hProcess4"/>
    <dgm:cxn modelId="{49431D4A-6391-9F48-81B6-47FA541DABCE}" type="presParOf" srcId="{3CB65F9B-5A12-004F-9CC2-FDD0B83427CB}" destId="{E2075C70-6D2D-B144-A19E-1AF8ADA5F1D4}" srcOrd="1" destOrd="0" presId="urn:microsoft.com/office/officeart/2005/8/layout/hProcess4"/>
    <dgm:cxn modelId="{E2CFDBEC-0D85-6645-AEDF-943EEE3BC262}" type="presParOf" srcId="{3CB65F9B-5A12-004F-9CC2-FDD0B83427CB}" destId="{19C924B9-D961-8548-AB14-E347B1084F9E}" srcOrd="2" destOrd="0" presId="urn:microsoft.com/office/officeart/2005/8/layout/hProcess4"/>
    <dgm:cxn modelId="{3597D991-FB1C-3E4F-A57E-0DAEF50B5B2A}" type="presParOf" srcId="{3CB65F9B-5A12-004F-9CC2-FDD0B83427CB}" destId="{EA3F913D-0A4D-C44C-A06B-181B8BE92062}" srcOrd="3" destOrd="0" presId="urn:microsoft.com/office/officeart/2005/8/layout/hProcess4"/>
    <dgm:cxn modelId="{F17771FF-8FA4-F344-ACB0-4171385CB403}" type="presParOf" srcId="{3CB65F9B-5A12-004F-9CC2-FDD0B83427CB}" destId="{04342F35-2717-B747-A964-E3924DFC65E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4FC335-235D-8A46-BA5B-2ED277B8247F}" type="doc">
      <dgm:prSet loTypeId="urn:microsoft.com/office/officeart/2005/8/layout/radial4" loCatId="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sv-SE"/>
        </a:p>
      </dgm:t>
    </dgm:pt>
    <dgm:pt modelId="{6F2BEFE0-0FB5-0A49-A4D7-709E0B053660}">
      <dgm:prSet phldrT="[Text]"/>
      <dgm:spPr/>
      <dgm:t>
        <a:bodyPr/>
        <a:lstStyle/>
        <a:p>
          <a:r>
            <a:rPr lang="sv-SE" dirty="0" smtClean="0"/>
            <a:t>Resultat</a:t>
          </a:r>
          <a:endParaRPr lang="sv-SE" dirty="0"/>
        </a:p>
      </dgm:t>
    </dgm:pt>
    <dgm:pt modelId="{19B64713-5586-AE4B-B91D-DD94CBEFC03F}" type="parTrans" cxnId="{0B8C4D3B-8944-C442-A1B1-A0E2B665D914}">
      <dgm:prSet/>
      <dgm:spPr/>
      <dgm:t>
        <a:bodyPr/>
        <a:lstStyle/>
        <a:p>
          <a:endParaRPr lang="sv-SE"/>
        </a:p>
      </dgm:t>
    </dgm:pt>
    <dgm:pt modelId="{0ECA8B39-D4D5-0940-8BD1-8A1D3B0F0A61}" type="sibTrans" cxnId="{0B8C4D3B-8944-C442-A1B1-A0E2B665D914}">
      <dgm:prSet/>
      <dgm:spPr/>
      <dgm:t>
        <a:bodyPr/>
        <a:lstStyle/>
        <a:p>
          <a:endParaRPr lang="sv-SE"/>
        </a:p>
      </dgm:t>
    </dgm:pt>
    <dgm:pt modelId="{401EC26A-C8E3-A14D-B196-1361F19A3309}">
      <dgm:prSet phldrT="[Text]"/>
      <dgm:spPr/>
      <dgm:t>
        <a:bodyPr/>
        <a:lstStyle/>
        <a:p>
          <a:r>
            <a:rPr lang="sv-SE" dirty="0" smtClean="0"/>
            <a:t>Vad säger berättelserna om undervisningens innehåll?</a:t>
          </a:r>
          <a:endParaRPr lang="sv-SE" dirty="0"/>
        </a:p>
      </dgm:t>
    </dgm:pt>
    <dgm:pt modelId="{A871187B-2C55-4D4A-8689-9B1309438D45}" type="parTrans" cxnId="{27B7666D-16F2-9842-9171-5EAE9C82A40E}">
      <dgm:prSet/>
      <dgm:spPr/>
      <dgm:t>
        <a:bodyPr/>
        <a:lstStyle/>
        <a:p>
          <a:endParaRPr lang="sv-SE"/>
        </a:p>
      </dgm:t>
    </dgm:pt>
    <dgm:pt modelId="{E74D5580-3172-DE4E-9152-ADC5D571A5EC}" type="sibTrans" cxnId="{27B7666D-16F2-9842-9171-5EAE9C82A40E}">
      <dgm:prSet/>
      <dgm:spPr/>
      <dgm:t>
        <a:bodyPr/>
        <a:lstStyle/>
        <a:p>
          <a:endParaRPr lang="sv-SE"/>
        </a:p>
      </dgm:t>
    </dgm:pt>
    <dgm:pt modelId="{449D89CC-CB8B-ED46-989B-A58D694986B6}">
      <dgm:prSet phldrT="[Text]"/>
      <dgm:spPr/>
      <dgm:t>
        <a:bodyPr/>
        <a:lstStyle/>
        <a:p>
          <a:r>
            <a:rPr lang="sv-SE" dirty="0" smtClean="0"/>
            <a:t>Vilka faktorer spelar stor roll för elevernas engagemang?</a:t>
          </a:r>
          <a:endParaRPr lang="sv-SE" dirty="0"/>
        </a:p>
      </dgm:t>
    </dgm:pt>
    <dgm:pt modelId="{16689DDB-84B3-9D4F-9E96-6C46A3056AAC}" type="parTrans" cxnId="{EEE8D2CD-0FCD-7949-B463-909734AAED9A}">
      <dgm:prSet/>
      <dgm:spPr/>
      <dgm:t>
        <a:bodyPr/>
        <a:lstStyle/>
        <a:p>
          <a:endParaRPr lang="sv-SE"/>
        </a:p>
      </dgm:t>
    </dgm:pt>
    <dgm:pt modelId="{4F02E101-89FA-3E41-92C8-E0D0637CB751}" type="sibTrans" cxnId="{EEE8D2CD-0FCD-7949-B463-909734AAED9A}">
      <dgm:prSet/>
      <dgm:spPr/>
      <dgm:t>
        <a:bodyPr/>
        <a:lstStyle/>
        <a:p>
          <a:endParaRPr lang="sv-SE"/>
        </a:p>
      </dgm:t>
    </dgm:pt>
    <dgm:pt modelId="{77DE8314-98A7-EE4F-998A-77F8F74F7667}">
      <dgm:prSet phldrT="[Text]"/>
      <dgm:spPr/>
      <dgm:t>
        <a:bodyPr/>
        <a:lstStyle/>
        <a:p>
          <a:r>
            <a:rPr lang="sv-SE" dirty="0" smtClean="0"/>
            <a:t>Vad finns det för tecken som visar elevers engagemang?</a:t>
          </a:r>
          <a:endParaRPr lang="sv-SE" dirty="0"/>
        </a:p>
      </dgm:t>
    </dgm:pt>
    <dgm:pt modelId="{52492CDA-D45B-9F45-BE45-FE3301A3542E}" type="parTrans" cxnId="{1CCBE117-BA7A-5048-B0DD-252012F7BCFD}">
      <dgm:prSet/>
      <dgm:spPr/>
      <dgm:t>
        <a:bodyPr/>
        <a:lstStyle/>
        <a:p>
          <a:endParaRPr lang="sv-SE"/>
        </a:p>
      </dgm:t>
    </dgm:pt>
    <dgm:pt modelId="{943693BD-DC91-7F45-B2C1-41F6AAA9407B}" type="sibTrans" cxnId="{1CCBE117-BA7A-5048-B0DD-252012F7BCFD}">
      <dgm:prSet/>
      <dgm:spPr/>
      <dgm:t>
        <a:bodyPr/>
        <a:lstStyle/>
        <a:p>
          <a:endParaRPr lang="sv-SE"/>
        </a:p>
      </dgm:t>
    </dgm:pt>
    <dgm:pt modelId="{44D93B2A-3F47-9048-B76A-D12D154603E8}" type="pres">
      <dgm:prSet presAssocID="{8F4FC335-235D-8A46-BA5B-2ED277B8247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D8128AD6-7742-BA4B-AADD-900B85EABFDC}" type="pres">
      <dgm:prSet presAssocID="{6F2BEFE0-0FB5-0A49-A4D7-709E0B053660}" presName="centerShape" presStyleLbl="node0" presStyleIdx="0" presStyleCnt="1"/>
      <dgm:spPr/>
      <dgm:t>
        <a:bodyPr/>
        <a:lstStyle/>
        <a:p>
          <a:endParaRPr lang="sv-SE"/>
        </a:p>
      </dgm:t>
    </dgm:pt>
    <dgm:pt modelId="{519C3AE4-7196-2443-8CED-03F0F5DEE889}" type="pres">
      <dgm:prSet presAssocID="{A871187B-2C55-4D4A-8689-9B1309438D45}" presName="parTrans" presStyleLbl="bgSibTrans2D1" presStyleIdx="0" presStyleCnt="3"/>
      <dgm:spPr/>
      <dgm:t>
        <a:bodyPr/>
        <a:lstStyle/>
        <a:p>
          <a:endParaRPr lang="sv-SE"/>
        </a:p>
      </dgm:t>
    </dgm:pt>
    <dgm:pt modelId="{20876DA4-0C0C-E240-B075-B8959ED32632}" type="pres">
      <dgm:prSet presAssocID="{401EC26A-C8E3-A14D-B196-1361F19A3309}" presName="node" presStyleLbl="node1" presStyleIdx="0" presStyleCnt="3" custScaleX="10906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CB23EAC-ABA4-C748-9CA8-6A3BA630604B}" type="pres">
      <dgm:prSet presAssocID="{16689DDB-84B3-9D4F-9E96-6C46A3056AAC}" presName="parTrans" presStyleLbl="bgSibTrans2D1" presStyleIdx="1" presStyleCnt="3"/>
      <dgm:spPr/>
      <dgm:t>
        <a:bodyPr/>
        <a:lstStyle/>
        <a:p>
          <a:endParaRPr lang="sv-SE"/>
        </a:p>
      </dgm:t>
    </dgm:pt>
    <dgm:pt modelId="{9085BAF6-118C-2E4C-A175-98A886BEAFD3}" type="pres">
      <dgm:prSet presAssocID="{449D89CC-CB8B-ED46-989B-A58D694986B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6C247EE-3325-8143-AB3D-287B70F6A08F}" type="pres">
      <dgm:prSet presAssocID="{52492CDA-D45B-9F45-BE45-FE3301A3542E}" presName="parTrans" presStyleLbl="bgSibTrans2D1" presStyleIdx="2" presStyleCnt="3"/>
      <dgm:spPr/>
      <dgm:t>
        <a:bodyPr/>
        <a:lstStyle/>
        <a:p>
          <a:endParaRPr lang="sv-SE"/>
        </a:p>
      </dgm:t>
    </dgm:pt>
    <dgm:pt modelId="{E48A94A7-ABB5-5E49-A03F-F0392212563F}" type="pres">
      <dgm:prSet presAssocID="{77DE8314-98A7-EE4F-998A-77F8F74F766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4E9821D9-9C6A-704F-919D-F8851D643CF7}" type="presOf" srcId="{77DE8314-98A7-EE4F-998A-77F8F74F7667}" destId="{E48A94A7-ABB5-5E49-A03F-F0392212563F}" srcOrd="0" destOrd="0" presId="urn:microsoft.com/office/officeart/2005/8/layout/radial4"/>
    <dgm:cxn modelId="{1CA6F769-AEDB-1948-BA44-A8A421307EAF}" type="presOf" srcId="{449D89CC-CB8B-ED46-989B-A58D694986B6}" destId="{9085BAF6-118C-2E4C-A175-98A886BEAFD3}" srcOrd="0" destOrd="0" presId="urn:microsoft.com/office/officeart/2005/8/layout/radial4"/>
    <dgm:cxn modelId="{B8D8709A-1935-6543-BB9F-DFD01262A1CE}" type="presOf" srcId="{6F2BEFE0-0FB5-0A49-A4D7-709E0B053660}" destId="{D8128AD6-7742-BA4B-AADD-900B85EABFDC}" srcOrd="0" destOrd="0" presId="urn:microsoft.com/office/officeart/2005/8/layout/radial4"/>
    <dgm:cxn modelId="{EEE8D2CD-0FCD-7949-B463-909734AAED9A}" srcId="{6F2BEFE0-0FB5-0A49-A4D7-709E0B053660}" destId="{449D89CC-CB8B-ED46-989B-A58D694986B6}" srcOrd="1" destOrd="0" parTransId="{16689DDB-84B3-9D4F-9E96-6C46A3056AAC}" sibTransId="{4F02E101-89FA-3E41-92C8-E0D0637CB751}"/>
    <dgm:cxn modelId="{C906193E-CDD5-674C-B53F-31F54459D510}" type="presOf" srcId="{A871187B-2C55-4D4A-8689-9B1309438D45}" destId="{519C3AE4-7196-2443-8CED-03F0F5DEE889}" srcOrd="0" destOrd="0" presId="urn:microsoft.com/office/officeart/2005/8/layout/radial4"/>
    <dgm:cxn modelId="{27B7666D-16F2-9842-9171-5EAE9C82A40E}" srcId="{6F2BEFE0-0FB5-0A49-A4D7-709E0B053660}" destId="{401EC26A-C8E3-A14D-B196-1361F19A3309}" srcOrd="0" destOrd="0" parTransId="{A871187B-2C55-4D4A-8689-9B1309438D45}" sibTransId="{E74D5580-3172-DE4E-9152-ADC5D571A5EC}"/>
    <dgm:cxn modelId="{A2C1D49C-6564-3043-A5D0-DEFFEFCD099E}" type="presOf" srcId="{8F4FC335-235D-8A46-BA5B-2ED277B8247F}" destId="{44D93B2A-3F47-9048-B76A-D12D154603E8}" srcOrd="0" destOrd="0" presId="urn:microsoft.com/office/officeart/2005/8/layout/radial4"/>
    <dgm:cxn modelId="{1CCBE117-BA7A-5048-B0DD-252012F7BCFD}" srcId="{6F2BEFE0-0FB5-0A49-A4D7-709E0B053660}" destId="{77DE8314-98A7-EE4F-998A-77F8F74F7667}" srcOrd="2" destOrd="0" parTransId="{52492CDA-D45B-9F45-BE45-FE3301A3542E}" sibTransId="{943693BD-DC91-7F45-B2C1-41F6AAA9407B}"/>
    <dgm:cxn modelId="{0B8C4D3B-8944-C442-A1B1-A0E2B665D914}" srcId="{8F4FC335-235D-8A46-BA5B-2ED277B8247F}" destId="{6F2BEFE0-0FB5-0A49-A4D7-709E0B053660}" srcOrd="0" destOrd="0" parTransId="{19B64713-5586-AE4B-B91D-DD94CBEFC03F}" sibTransId="{0ECA8B39-D4D5-0940-8BD1-8A1D3B0F0A61}"/>
    <dgm:cxn modelId="{6908831E-D755-9346-B862-3A6D76A9D63B}" type="presOf" srcId="{52492CDA-D45B-9F45-BE45-FE3301A3542E}" destId="{16C247EE-3325-8143-AB3D-287B70F6A08F}" srcOrd="0" destOrd="0" presId="urn:microsoft.com/office/officeart/2005/8/layout/radial4"/>
    <dgm:cxn modelId="{7B3483AD-CE49-1A49-9B46-773649065F75}" type="presOf" srcId="{16689DDB-84B3-9D4F-9E96-6C46A3056AAC}" destId="{6CB23EAC-ABA4-C748-9CA8-6A3BA630604B}" srcOrd="0" destOrd="0" presId="urn:microsoft.com/office/officeart/2005/8/layout/radial4"/>
    <dgm:cxn modelId="{B8CE328F-4D0B-0346-9972-A38CA6863014}" type="presOf" srcId="{401EC26A-C8E3-A14D-B196-1361F19A3309}" destId="{20876DA4-0C0C-E240-B075-B8959ED32632}" srcOrd="0" destOrd="0" presId="urn:microsoft.com/office/officeart/2005/8/layout/radial4"/>
    <dgm:cxn modelId="{84369C96-61D0-C942-930F-B56C838C2AF6}" type="presParOf" srcId="{44D93B2A-3F47-9048-B76A-D12D154603E8}" destId="{D8128AD6-7742-BA4B-AADD-900B85EABFDC}" srcOrd="0" destOrd="0" presId="urn:microsoft.com/office/officeart/2005/8/layout/radial4"/>
    <dgm:cxn modelId="{D88F3036-CE0F-B747-B044-8F34933D4A14}" type="presParOf" srcId="{44D93B2A-3F47-9048-B76A-D12D154603E8}" destId="{519C3AE4-7196-2443-8CED-03F0F5DEE889}" srcOrd="1" destOrd="0" presId="urn:microsoft.com/office/officeart/2005/8/layout/radial4"/>
    <dgm:cxn modelId="{71A650FD-ECB7-954F-BA9C-C2CECA99D44F}" type="presParOf" srcId="{44D93B2A-3F47-9048-B76A-D12D154603E8}" destId="{20876DA4-0C0C-E240-B075-B8959ED32632}" srcOrd="2" destOrd="0" presId="urn:microsoft.com/office/officeart/2005/8/layout/radial4"/>
    <dgm:cxn modelId="{7C8098A6-18DB-FA42-B99D-7422E30D0C61}" type="presParOf" srcId="{44D93B2A-3F47-9048-B76A-D12D154603E8}" destId="{6CB23EAC-ABA4-C748-9CA8-6A3BA630604B}" srcOrd="3" destOrd="0" presId="urn:microsoft.com/office/officeart/2005/8/layout/radial4"/>
    <dgm:cxn modelId="{B172413A-236A-9249-AFA2-5E27784454F8}" type="presParOf" srcId="{44D93B2A-3F47-9048-B76A-D12D154603E8}" destId="{9085BAF6-118C-2E4C-A175-98A886BEAFD3}" srcOrd="4" destOrd="0" presId="urn:microsoft.com/office/officeart/2005/8/layout/radial4"/>
    <dgm:cxn modelId="{B175D21F-8041-254C-9FEB-C7DAE95D6235}" type="presParOf" srcId="{44D93B2A-3F47-9048-B76A-D12D154603E8}" destId="{16C247EE-3325-8143-AB3D-287B70F6A08F}" srcOrd="5" destOrd="0" presId="urn:microsoft.com/office/officeart/2005/8/layout/radial4"/>
    <dgm:cxn modelId="{43C4BADA-B471-CA4A-B009-DABBA1B5594C}" type="presParOf" srcId="{44D93B2A-3F47-9048-B76A-D12D154603E8}" destId="{E48A94A7-ABB5-5E49-A03F-F0392212563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087047-EF9A-714A-8AFD-0540140EC3C5}">
      <dsp:nvSpPr>
        <dsp:cNvPr id="0" name=""/>
        <dsp:cNvSpPr/>
      </dsp:nvSpPr>
      <dsp:spPr>
        <a:xfrm>
          <a:off x="4139441" y="762546"/>
          <a:ext cx="2904633" cy="280932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400" kern="1200" dirty="0" smtClean="0"/>
            <a:t>Engagemang</a:t>
          </a:r>
          <a:endParaRPr lang="sv-SE" sz="900" kern="1200" dirty="0"/>
        </a:p>
      </dsp:txBody>
      <dsp:txXfrm>
        <a:off x="4564815" y="1173962"/>
        <a:ext cx="2053885" cy="1986492"/>
      </dsp:txXfrm>
    </dsp:sp>
    <dsp:sp modelId="{02FB5799-C666-154C-8F63-A3E6E2346238}">
      <dsp:nvSpPr>
        <dsp:cNvPr id="0" name=""/>
        <dsp:cNvSpPr/>
      </dsp:nvSpPr>
      <dsp:spPr>
        <a:xfrm>
          <a:off x="5071262" y="3318264"/>
          <a:ext cx="217959" cy="21793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E5948E-5C93-1040-A1D1-A11159A3166E}">
      <dsp:nvSpPr>
        <dsp:cNvPr id="0" name=""/>
        <dsp:cNvSpPr/>
      </dsp:nvSpPr>
      <dsp:spPr>
        <a:xfrm>
          <a:off x="7117750" y="1912545"/>
          <a:ext cx="217959" cy="21793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FAA337D-DB19-6644-B704-9DB0AAC43C04}">
      <dsp:nvSpPr>
        <dsp:cNvPr id="0" name=""/>
        <dsp:cNvSpPr/>
      </dsp:nvSpPr>
      <dsp:spPr>
        <a:xfrm>
          <a:off x="6076204" y="3550215"/>
          <a:ext cx="300595" cy="30105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914EF73-CCE7-184F-AD3B-3EEAFA01089D}">
      <dsp:nvSpPr>
        <dsp:cNvPr id="0" name=""/>
        <dsp:cNvSpPr/>
      </dsp:nvSpPr>
      <dsp:spPr>
        <a:xfrm>
          <a:off x="5132268" y="1119080"/>
          <a:ext cx="217959" cy="21793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6EB117-022F-9748-96A5-F2E6B5E83F8B}">
      <dsp:nvSpPr>
        <dsp:cNvPr id="0" name=""/>
        <dsp:cNvSpPr/>
      </dsp:nvSpPr>
      <dsp:spPr>
        <a:xfrm>
          <a:off x="4446223" y="2366299"/>
          <a:ext cx="217959" cy="21793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90C770F-C366-BD4D-89A4-375CDE1E0898}">
      <dsp:nvSpPr>
        <dsp:cNvPr id="0" name=""/>
        <dsp:cNvSpPr/>
      </dsp:nvSpPr>
      <dsp:spPr>
        <a:xfrm>
          <a:off x="3325767" y="1269320"/>
          <a:ext cx="1237078" cy="116709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Innehåll</a:t>
          </a:r>
          <a:endParaRPr lang="sv-SE" sz="1100" kern="1200" dirty="0"/>
        </a:p>
      </dsp:txBody>
      <dsp:txXfrm>
        <a:off x="3506933" y="1440237"/>
        <a:ext cx="874746" cy="825258"/>
      </dsp:txXfrm>
    </dsp:sp>
    <dsp:sp modelId="{E958D835-479C-4C49-9560-66A4EA2BD7CD}">
      <dsp:nvSpPr>
        <dsp:cNvPr id="0" name=""/>
        <dsp:cNvSpPr/>
      </dsp:nvSpPr>
      <dsp:spPr>
        <a:xfrm>
          <a:off x="3383394" y="1366869"/>
          <a:ext cx="300595" cy="30105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029A4B7-B2D2-7D43-B71C-C1BF4F12E73F}">
      <dsp:nvSpPr>
        <dsp:cNvPr id="0" name=""/>
        <dsp:cNvSpPr/>
      </dsp:nvSpPr>
      <dsp:spPr>
        <a:xfrm>
          <a:off x="3498405" y="2724373"/>
          <a:ext cx="543511" cy="54363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FE3DD66-D8B4-3541-8F37-692E23FFEFF6}">
      <dsp:nvSpPr>
        <dsp:cNvPr id="0" name=""/>
        <dsp:cNvSpPr/>
      </dsp:nvSpPr>
      <dsp:spPr>
        <a:xfrm>
          <a:off x="2145762" y="2565433"/>
          <a:ext cx="1392663" cy="133834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Relevans</a:t>
          </a:r>
          <a:endParaRPr lang="sv-SE" sz="1100" kern="1200" dirty="0"/>
        </a:p>
      </dsp:txBody>
      <dsp:txXfrm>
        <a:off x="2349713" y="2761430"/>
        <a:ext cx="984761" cy="946354"/>
      </dsp:txXfrm>
    </dsp:sp>
    <dsp:sp modelId="{360DB783-2007-E246-B3C3-DE02904217B0}">
      <dsp:nvSpPr>
        <dsp:cNvPr id="0" name=""/>
        <dsp:cNvSpPr/>
      </dsp:nvSpPr>
      <dsp:spPr>
        <a:xfrm>
          <a:off x="6328272" y="2663968"/>
          <a:ext cx="300595" cy="30105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0B02586-29B8-FC48-A7F4-71EFB40CB087}">
      <dsp:nvSpPr>
        <dsp:cNvPr id="0" name=""/>
        <dsp:cNvSpPr/>
      </dsp:nvSpPr>
      <dsp:spPr>
        <a:xfrm>
          <a:off x="3291537" y="3371419"/>
          <a:ext cx="217959" cy="21793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EF63997-35A3-914A-AA6A-A37B81F565EB}">
      <dsp:nvSpPr>
        <dsp:cNvPr id="0" name=""/>
        <dsp:cNvSpPr/>
      </dsp:nvSpPr>
      <dsp:spPr>
        <a:xfrm>
          <a:off x="5463367" y="3061185"/>
          <a:ext cx="217959" cy="21793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75F1D30-17BB-F64A-A358-A625764660F7}">
      <dsp:nvSpPr>
        <dsp:cNvPr id="0" name=""/>
        <dsp:cNvSpPr/>
      </dsp:nvSpPr>
      <dsp:spPr>
        <a:xfrm>
          <a:off x="7727519" y="2835402"/>
          <a:ext cx="1184382" cy="111746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500" kern="1200" dirty="0" smtClean="0"/>
            <a:t>Attityd</a:t>
          </a:r>
          <a:endParaRPr lang="sv-SE" sz="1500" kern="1200" dirty="0"/>
        </a:p>
      </dsp:txBody>
      <dsp:txXfrm>
        <a:off x="7900968" y="2999051"/>
        <a:ext cx="837484" cy="790169"/>
      </dsp:txXfrm>
    </dsp:sp>
    <dsp:sp modelId="{116D0210-900E-5347-8DEB-F1C88F7DBA5C}">
      <dsp:nvSpPr>
        <dsp:cNvPr id="0" name=""/>
        <dsp:cNvSpPr/>
      </dsp:nvSpPr>
      <dsp:spPr>
        <a:xfrm>
          <a:off x="7428328" y="2647539"/>
          <a:ext cx="217959" cy="21793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52FFD4-8E58-C644-9DA8-7F7D828AF90D}">
      <dsp:nvSpPr>
        <dsp:cNvPr id="0" name=""/>
        <dsp:cNvSpPr/>
      </dsp:nvSpPr>
      <dsp:spPr>
        <a:xfrm>
          <a:off x="4197030" y="3153834"/>
          <a:ext cx="1712856" cy="1727320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Motivation</a:t>
          </a:r>
          <a:endParaRPr lang="sv-SE" sz="1100" kern="1200" dirty="0"/>
        </a:p>
      </dsp:txBody>
      <dsp:txXfrm>
        <a:off x="4447872" y="3406794"/>
        <a:ext cx="1211172" cy="1221400"/>
      </dsp:txXfrm>
    </dsp:sp>
    <dsp:sp modelId="{F9C35D76-AD08-DB40-8574-CE58EAB4937F}">
      <dsp:nvSpPr>
        <dsp:cNvPr id="0" name=""/>
        <dsp:cNvSpPr/>
      </dsp:nvSpPr>
      <dsp:spPr>
        <a:xfrm>
          <a:off x="5564859" y="3589356"/>
          <a:ext cx="217959" cy="21793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7EFB22D-9422-F04B-BC70-400D01ACA937}">
      <dsp:nvSpPr>
        <dsp:cNvPr id="0" name=""/>
        <dsp:cNvSpPr/>
      </dsp:nvSpPr>
      <dsp:spPr>
        <a:xfrm>
          <a:off x="5656754" y="-112345"/>
          <a:ext cx="1302504" cy="130175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Intresse</a:t>
          </a:r>
          <a:endParaRPr lang="sv-SE" sz="1100" kern="1200" dirty="0"/>
        </a:p>
      </dsp:txBody>
      <dsp:txXfrm>
        <a:off x="5847501" y="78292"/>
        <a:ext cx="921010" cy="920477"/>
      </dsp:txXfrm>
    </dsp:sp>
    <dsp:sp modelId="{95DAFF08-4CC6-9A40-ACDA-7E955AC739C7}">
      <dsp:nvSpPr>
        <dsp:cNvPr id="0" name=""/>
        <dsp:cNvSpPr/>
      </dsp:nvSpPr>
      <dsp:spPr>
        <a:xfrm>
          <a:off x="5567562" y="1229572"/>
          <a:ext cx="460506" cy="46905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C1C7A4-378E-FC4C-9CF3-127092302049}">
      <dsp:nvSpPr>
        <dsp:cNvPr id="0" name=""/>
        <dsp:cNvSpPr/>
      </dsp:nvSpPr>
      <dsp:spPr>
        <a:xfrm>
          <a:off x="6496348" y="116593"/>
          <a:ext cx="217959" cy="21793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9320FC-6C35-0540-BB2A-7B7F07AA3B23}">
      <dsp:nvSpPr>
        <dsp:cNvPr id="0" name=""/>
        <dsp:cNvSpPr/>
      </dsp:nvSpPr>
      <dsp:spPr>
        <a:xfrm>
          <a:off x="4830" y="2055202"/>
          <a:ext cx="2961714" cy="24427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Deltagare</a:t>
          </a:r>
          <a:endParaRPr lang="sv-SE" sz="2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Enkät</a:t>
          </a:r>
          <a:endParaRPr lang="sv-SE" sz="2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sp:txBody>
      <dsp:txXfrm>
        <a:off x="61045" y="2111417"/>
        <a:ext cx="2849284" cy="1806908"/>
      </dsp:txXfrm>
    </dsp:sp>
    <dsp:sp modelId="{7ACCF523-C863-4046-961E-E3B4F7B55496}">
      <dsp:nvSpPr>
        <dsp:cNvPr id="0" name=""/>
        <dsp:cNvSpPr/>
      </dsp:nvSpPr>
      <dsp:spPr>
        <a:xfrm>
          <a:off x="5339664" y="2695355"/>
          <a:ext cx="3131758" cy="3131758"/>
        </a:xfrm>
        <a:prstGeom prst="leftCircularArrow">
          <a:avLst>
            <a:gd name="adj1" fmla="val 2836"/>
            <a:gd name="adj2" fmla="val 346349"/>
            <a:gd name="adj3" fmla="val 2121860"/>
            <a:gd name="adj4" fmla="val 9024489"/>
            <a:gd name="adj5" fmla="val 3308"/>
          </a:avLst>
        </a:prstGeom>
        <a:solidFill>
          <a:srgbClr val="8064A2"/>
        </a:solidFill>
        <a:ln>
          <a:noFill/>
        </a:ln>
        <a:effectLst/>
        <a:scene3d>
          <a:camera prst="orthographicFront">
            <a:rot lat="0" lon="10800000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F34DEE-86A4-D74B-A86D-FE8892003216}">
      <dsp:nvSpPr>
        <dsp:cNvPr id="0" name=""/>
        <dsp:cNvSpPr/>
      </dsp:nvSpPr>
      <dsp:spPr>
        <a:xfrm>
          <a:off x="662988" y="3974541"/>
          <a:ext cx="2632634" cy="1046912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200" kern="1200" dirty="0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Steg 1</a:t>
          </a:r>
        </a:p>
      </dsp:txBody>
      <dsp:txXfrm>
        <a:off x="693651" y="4005204"/>
        <a:ext cx="2571308" cy="985586"/>
      </dsp:txXfrm>
    </dsp:sp>
    <dsp:sp modelId="{DDBE75A4-F677-014D-84D4-6497603A7D82}">
      <dsp:nvSpPr>
        <dsp:cNvPr id="0" name=""/>
        <dsp:cNvSpPr/>
      </dsp:nvSpPr>
      <dsp:spPr>
        <a:xfrm>
          <a:off x="3702457" y="2055202"/>
          <a:ext cx="2961714" cy="24427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Sammanställning</a:t>
          </a:r>
          <a:endParaRPr lang="sv-SE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Analys</a:t>
          </a:r>
          <a:endParaRPr lang="sv-SE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Feedback</a:t>
          </a:r>
          <a:endParaRPr lang="sv-SE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Nya frågor</a:t>
          </a:r>
          <a:endParaRPr lang="sv-SE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sp:txBody>
      <dsp:txXfrm>
        <a:off x="3758672" y="2634873"/>
        <a:ext cx="2849284" cy="1806908"/>
      </dsp:txXfrm>
    </dsp:sp>
    <dsp:sp modelId="{EADE1AD4-FFE1-9043-A96C-54221989D40E}">
      <dsp:nvSpPr>
        <dsp:cNvPr id="0" name=""/>
        <dsp:cNvSpPr/>
      </dsp:nvSpPr>
      <dsp:spPr>
        <a:xfrm>
          <a:off x="5171761" y="597641"/>
          <a:ext cx="3510199" cy="3510199"/>
        </a:xfrm>
        <a:prstGeom prst="circularArrow">
          <a:avLst>
            <a:gd name="adj1" fmla="val 2533"/>
            <a:gd name="adj2" fmla="val 307179"/>
            <a:gd name="adj3" fmla="val 19517310"/>
            <a:gd name="adj4" fmla="val 12575511"/>
            <a:gd name="adj5" fmla="val 2955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43C9A-A97B-AA43-82EE-D4894B5960D2}">
      <dsp:nvSpPr>
        <dsp:cNvPr id="0" name=""/>
        <dsp:cNvSpPr/>
      </dsp:nvSpPr>
      <dsp:spPr>
        <a:xfrm>
          <a:off x="4360616" y="1531746"/>
          <a:ext cx="2632634" cy="1046912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200" kern="1200" dirty="0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Steg 2</a:t>
          </a:r>
        </a:p>
      </dsp:txBody>
      <dsp:txXfrm>
        <a:off x="4391279" y="1562409"/>
        <a:ext cx="2571308" cy="985586"/>
      </dsp:txXfrm>
    </dsp:sp>
    <dsp:sp modelId="{E2075C70-6D2D-B144-A19E-1AF8ADA5F1D4}">
      <dsp:nvSpPr>
        <dsp:cNvPr id="0" name=""/>
        <dsp:cNvSpPr/>
      </dsp:nvSpPr>
      <dsp:spPr>
        <a:xfrm>
          <a:off x="7400085" y="2055202"/>
          <a:ext cx="2961714" cy="244279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Konsensus</a:t>
          </a:r>
          <a:endParaRPr lang="sv-SE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Stabilitet </a:t>
          </a:r>
          <a:r>
            <a:rPr lang="sv-SE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i svaren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Bestämt </a:t>
          </a:r>
          <a:r>
            <a:rPr lang="sv-SE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/>
              <a:ea typeface="+mn-ea"/>
              <a:cs typeface="+mn-cs"/>
            </a:rPr>
            <a:t>antal rundor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/>
            <a:ea typeface="+mn-ea"/>
            <a:cs typeface="+mn-cs"/>
          </a:endParaRPr>
        </a:p>
      </dsp:txBody>
      <dsp:txXfrm>
        <a:off x="7456300" y="2111417"/>
        <a:ext cx="2849284" cy="1806908"/>
      </dsp:txXfrm>
    </dsp:sp>
    <dsp:sp modelId="{EA3F913D-0A4D-C44C-A06B-181B8BE92062}">
      <dsp:nvSpPr>
        <dsp:cNvPr id="0" name=""/>
        <dsp:cNvSpPr/>
      </dsp:nvSpPr>
      <dsp:spPr>
        <a:xfrm>
          <a:off x="8058243" y="3974541"/>
          <a:ext cx="2632634" cy="1046912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200" kern="1200" dirty="0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Steg 3</a:t>
          </a:r>
        </a:p>
      </dsp:txBody>
      <dsp:txXfrm>
        <a:off x="8088906" y="4005204"/>
        <a:ext cx="2571308" cy="985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128AD6-7742-BA4B-AADD-900B85EABFDC}">
      <dsp:nvSpPr>
        <dsp:cNvPr id="0" name=""/>
        <dsp:cNvSpPr/>
      </dsp:nvSpPr>
      <dsp:spPr>
        <a:xfrm>
          <a:off x="1792451" y="2399214"/>
          <a:ext cx="1621129" cy="162112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400" kern="1200" dirty="0" smtClean="0"/>
            <a:t>Resultat</a:t>
          </a:r>
          <a:endParaRPr lang="sv-SE" sz="2400" kern="1200" dirty="0"/>
        </a:p>
      </dsp:txBody>
      <dsp:txXfrm>
        <a:off x="2029860" y="2636623"/>
        <a:ext cx="1146311" cy="1146311"/>
      </dsp:txXfrm>
    </dsp:sp>
    <dsp:sp modelId="{519C3AE4-7196-2443-8CED-03F0F5DEE889}">
      <dsp:nvSpPr>
        <dsp:cNvPr id="0" name=""/>
        <dsp:cNvSpPr/>
      </dsp:nvSpPr>
      <dsp:spPr>
        <a:xfrm rot="12900000">
          <a:off x="688238" y="2095493"/>
          <a:ext cx="1306659" cy="4620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0876DA4-0C0C-E240-B075-B8959ED32632}">
      <dsp:nvSpPr>
        <dsp:cNvPr id="0" name=""/>
        <dsp:cNvSpPr/>
      </dsp:nvSpPr>
      <dsp:spPr>
        <a:xfrm>
          <a:off x="-33425" y="1335740"/>
          <a:ext cx="1679634" cy="12320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Vad säger berättelserna om undervisningens innehåll?</a:t>
          </a:r>
          <a:endParaRPr lang="sv-SE" sz="1600" kern="1200" dirty="0"/>
        </a:p>
      </dsp:txBody>
      <dsp:txXfrm>
        <a:off x="2661" y="1371826"/>
        <a:ext cx="1607462" cy="1159886"/>
      </dsp:txXfrm>
    </dsp:sp>
    <dsp:sp modelId="{6CB23EAC-ABA4-C748-9CA8-6A3BA630604B}">
      <dsp:nvSpPr>
        <dsp:cNvPr id="0" name=""/>
        <dsp:cNvSpPr/>
      </dsp:nvSpPr>
      <dsp:spPr>
        <a:xfrm rot="16200000">
          <a:off x="1949685" y="1438825"/>
          <a:ext cx="1306659" cy="4620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828242"/>
                <a:satOff val="15053"/>
                <a:lumOff val="1666"/>
                <a:alphaOff val="0"/>
                <a:shade val="51000"/>
                <a:satMod val="130000"/>
              </a:schemeClr>
            </a:gs>
            <a:gs pos="80000">
              <a:schemeClr val="accent3">
                <a:hueOff val="2828242"/>
                <a:satOff val="15053"/>
                <a:lumOff val="1666"/>
                <a:alphaOff val="0"/>
                <a:shade val="93000"/>
                <a:satMod val="130000"/>
              </a:schemeClr>
            </a:gs>
            <a:gs pos="100000">
              <a:schemeClr val="accent3">
                <a:hueOff val="2828242"/>
                <a:satOff val="15053"/>
                <a:lumOff val="16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085BAF6-118C-2E4C-A175-98A886BEAFD3}">
      <dsp:nvSpPr>
        <dsp:cNvPr id="0" name=""/>
        <dsp:cNvSpPr/>
      </dsp:nvSpPr>
      <dsp:spPr>
        <a:xfrm>
          <a:off x="1832979" y="400476"/>
          <a:ext cx="1540072" cy="12320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828242"/>
                <a:satOff val="15053"/>
                <a:lumOff val="1666"/>
                <a:alphaOff val="0"/>
                <a:shade val="51000"/>
                <a:satMod val="130000"/>
              </a:schemeClr>
            </a:gs>
            <a:gs pos="80000">
              <a:schemeClr val="accent3">
                <a:hueOff val="2828242"/>
                <a:satOff val="15053"/>
                <a:lumOff val="1666"/>
                <a:alphaOff val="0"/>
                <a:shade val="93000"/>
                <a:satMod val="130000"/>
              </a:schemeClr>
            </a:gs>
            <a:gs pos="100000">
              <a:schemeClr val="accent3">
                <a:hueOff val="2828242"/>
                <a:satOff val="15053"/>
                <a:lumOff val="16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Vilka faktorer spelar stor roll för elevernas engagemang?</a:t>
          </a:r>
          <a:endParaRPr lang="sv-SE" sz="1600" kern="1200" dirty="0"/>
        </a:p>
      </dsp:txBody>
      <dsp:txXfrm>
        <a:off x="1869065" y="436562"/>
        <a:ext cx="1467900" cy="1159886"/>
      </dsp:txXfrm>
    </dsp:sp>
    <dsp:sp modelId="{16C247EE-3325-8143-AB3D-287B70F6A08F}">
      <dsp:nvSpPr>
        <dsp:cNvPr id="0" name=""/>
        <dsp:cNvSpPr/>
      </dsp:nvSpPr>
      <dsp:spPr>
        <a:xfrm rot="19500000">
          <a:off x="3211133" y="2095493"/>
          <a:ext cx="1306659" cy="4620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5656483"/>
                <a:satOff val="30105"/>
                <a:lumOff val="3331"/>
                <a:alphaOff val="0"/>
                <a:shade val="51000"/>
                <a:satMod val="130000"/>
              </a:schemeClr>
            </a:gs>
            <a:gs pos="80000">
              <a:schemeClr val="accent3">
                <a:hueOff val="5656483"/>
                <a:satOff val="30105"/>
                <a:lumOff val="3331"/>
                <a:alphaOff val="0"/>
                <a:shade val="93000"/>
                <a:satMod val="130000"/>
              </a:schemeClr>
            </a:gs>
            <a:gs pos="100000">
              <a:schemeClr val="accent3">
                <a:hueOff val="5656483"/>
                <a:satOff val="30105"/>
                <a:lumOff val="33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48A94A7-ABB5-5E49-A03F-F0392212563F}">
      <dsp:nvSpPr>
        <dsp:cNvPr id="0" name=""/>
        <dsp:cNvSpPr/>
      </dsp:nvSpPr>
      <dsp:spPr>
        <a:xfrm>
          <a:off x="3629603" y="1335740"/>
          <a:ext cx="1540072" cy="12320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656483"/>
                <a:satOff val="30105"/>
                <a:lumOff val="3331"/>
                <a:alphaOff val="0"/>
                <a:shade val="51000"/>
                <a:satMod val="130000"/>
              </a:schemeClr>
            </a:gs>
            <a:gs pos="80000">
              <a:schemeClr val="accent3">
                <a:hueOff val="5656483"/>
                <a:satOff val="30105"/>
                <a:lumOff val="3331"/>
                <a:alphaOff val="0"/>
                <a:shade val="93000"/>
                <a:satMod val="130000"/>
              </a:schemeClr>
            </a:gs>
            <a:gs pos="100000">
              <a:schemeClr val="accent3">
                <a:hueOff val="5656483"/>
                <a:satOff val="30105"/>
                <a:lumOff val="33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Vad finns det för tecken som visar elevers engagemang?</a:t>
          </a:r>
          <a:endParaRPr lang="sv-SE" sz="1600" kern="1200" dirty="0"/>
        </a:p>
      </dsp:txBody>
      <dsp:txXfrm>
        <a:off x="3665689" y="1371826"/>
        <a:ext cx="1467900" cy="1159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05A03-ACFD-584E-A3C8-4D7DDCD79B09}" type="datetimeFigureOut">
              <a:rPr lang="sv-SE" smtClean="0"/>
              <a:t>2016-04-10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94705-2188-3540-91D4-07722FB7D58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4096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5F51C-8A97-A549-8C74-2D974D5473EC}" type="datetimeFigureOut">
              <a:rPr lang="sv-SE" smtClean="0"/>
              <a:t>2016-04-10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9EE96-89EA-7847-8279-C00E1C4629A0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024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9EE96-89EA-7847-8279-C00E1C4629A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7024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9EE96-89EA-7847-8279-C00E1C4629A0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1373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sv-SE" dirty="0" smtClean="0"/>
              <a:t>Upplevde att det fattades något i forskningen om NO-undervisning i skolan</a:t>
            </a:r>
          </a:p>
          <a:p>
            <a:pPr marL="171450" indent="-171450">
              <a:buFont typeface="Arial"/>
              <a:buChar char="•"/>
            </a:pPr>
            <a:r>
              <a:rPr lang="sv-SE" dirty="0" smtClean="0"/>
              <a:t>Lärarnas perspektiv</a:t>
            </a:r>
          </a:p>
          <a:p>
            <a:pPr marL="171450" indent="-171450">
              <a:buFont typeface="Arial"/>
              <a:buChar char="•"/>
            </a:pPr>
            <a:r>
              <a:rPr lang="sv-SE" dirty="0" smtClean="0"/>
              <a:t>Positivt</a:t>
            </a:r>
            <a:r>
              <a:rPr lang="sv-SE" baseline="0" dirty="0" smtClean="0"/>
              <a:t> anslag, annars så mycket fokus på fel</a:t>
            </a:r>
          </a:p>
          <a:p>
            <a:pPr marL="171450" indent="-171450">
              <a:buFont typeface="Arial"/>
              <a:buChar char="•"/>
            </a:pPr>
            <a:r>
              <a:rPr lang="sv-SE" baseline="0" dirty="0" smtClean="0"/>
              <a:t>Engagemang kändes rätt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9EE96-89EA-7847-8279-C00E1C4629A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4562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sv-SE" dirty="0" smtClean="0"/>
              <a:t>”Engagemanget måste öka” media,</a:t>
            </a:r>
            <a:r>
              <a:rPr lang="sv-SE" baseline="0" dirty="0" smtClean="0"/>
              <a:t> politiker, rektorer etc.</a:t>
            </a:r>
          </a:p>
          <a:p>
            <a:pPr marL="171450" indent="-171450">
              <a:buFont typeface="Arial"/>
              <a:buChar char="•"/>
            </a:pPr>
            <a:r>
              <a:rPr lang="sv-SE" baseline="0" dirty="0" smtClean="0"/>
              <a:t>Vad styr undervisning utöver styrdokument. Erfarenheter som grundas på…</a:t>
            </a:r>
          </a:p>
          <a:p>
            <a:pPr marL="171450" indent="-171450">
              <a:buFont typeface="Arial"/>
              <a:buChar char="•"/>
            </a:pPr>
            <a:r>
              <a:rPr lang="sv-SE" baseline="0" dirty="0" smtClean="0"/>
              <a:t>Lätt att diskutera med alla. Det skapar engagemang…</a:t>
            </a:r>
          </a:p>
          <a:p>
            <a:pPr marL="171450" indent="-171450">
              <a:buFont typeface="Arial"/>
              <a:buChar char="•"/>
            </a:pPr>
            <a:r>
              <a:rPr lang="sv-SE" baseline="0" dirty="0" smtClean="0"/>
              <a:t>Större än kunskapskrav mm, ett samhällskrav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9EE96-89EA-7847-8279-C00E1C4629A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3344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sv-SE" dirty="0" smtClean="0"/>
              <a:t>Vad</a:t>
            </a:r>
            <a:r>
              <a:rPr lang="sv-SE" baseline="0" dirty="0" smtClean="0"/>
              <a:t> innehåller lektionerna? Vad gör läraren? Vad gör eleverna?</a:t>
            </a:r>
          </a:p>
          <a:p>
            <a:pPr marL="171450" indent="-171450">
              <a:buFont typeface="Arial"/>
              <a:buChar char="•"/>
            </a:pPr>
            <a:r>
              <a:rPr lang="sv-SE" baseline="0" dirty="0" smtClean="0"/>
              <a:t>Vad är det som beskrivs som engagemang? Varför uppstår det? Delar man den uppfattningen?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9EE96-89EA-7847-8279-C00E1C4629A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6624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sv-SE" dirty="0" smtClean="0"/>
              <a:t>Två översta – </a:t>
            </a:r>
            <a:r>
              <a:rPr lang="sv-SE" dirty="0" smtClean="0"/>
              <a:t>behavioristiska, kan</a:t>
            </a:r>
            <a:r>
              <a:rPr lang="sv-SE" baseline="0" dirty="0" smtClean="0"/>
              <a:t> vara känslor som visas upp, att hålla sig till regler (även oskrivna) och göra vad man skall med eller utan lärande, att skapa strategier för lärande</a:t>
            </a:r>
            <a:endParaRPr lang="sv-SE" dirty="0" smtClean="0"/>
          </a:p>
          <a:p>
            <a:pPr marL="171450" indent="-171450">
              <a:buFont typeface="Arial"/>
              <a:buChar char="•"/>
            </a:pPr>
            <a:r>
              <a:rPr lang="sv-SE" dirty="0" smtClean="0"/>
              <a:t>Nederst </a:t>
            </a:r>
            <a:r>
              <a:rPr lang="sv-SE" dirty="0" smtClean="0"/>
              <a:t>– motivationspsykologi. Alla är motiverade, om förutsättningarna är rätt visar sig motivationen</a:t>
            </a:r>
            <a:r>
              <a:rPr lang="sv-SE" baseline="0" dirty="0" smtClean="0"/>
              <a:t> i elevens engagemang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9EE96-89EA-7847-8279-C00E1C4629A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292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Lurigt läge, intresse förklaras med begreppet engagemang och vice versa</a:t>
            </a:r>
          </a:p>
          <a:p>
            <a:r>
              <a:rPr lang="sv-SE" dirty="0" smtClean="0"/>
              <a:t>Kommer att beröra andra begrepp</a:t>
            </a:r>
          </a:p>
          <a:p>
            <a:r>
              <a:rPr lang="sv-SE" dirty="0" smtClean="0"/>
              <a:t>Attityd ser jag som något som dels är mer hos</a:t>
            </a:r>
            <a:r>
              <a:rPr lang="sv-SE" baseline="0" dirty="0" smtClean="0"/>
              <a:t> eleven av många olika skäl och att engagemang kan uppstå oberoende av attityd</a:t>
            </a:r>
          </a:p>
          <a:p>
            <a:r>
              <a:rPr lang="sv-SE" baseline="0" dirty="0" smtClean="0"/>
              <a:t>Intresserad av vilket innehåll som beskrivs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9EE96-89EA-7847-8279-C00E1C4629A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4934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sv-SE" dirty="0" smtClean="0"/>
              <a:t>Anonymitet garanterar</a:t>
            </a:r>
            <a:r>
              <a:rPr lang="sv-SE" baseline="0" dirty="0" smtClean="0"/>
              <a:t> oberoende</a:t>
            </a:r>
          </a:p>
          <a:p>
            <a:pPr marL="171450" indent="-171450">
              <a:buFont typeface="Arial"/>
              <a:buChar char="•"/>
            </a:pPr>
            <a:r>
              <a:rPr lang="sv-SE" baseline="0" dirty="0" smtClean="0"/>
              <a:t>Process även för deltagare, utveckling av resonemang och svar</a:t>
            </a:r>
          </a:p>
          <a:p>
            <a:pPr marL="171450" indent="-171450">
              <a:buFont typeface="Arial"/>
              <a:buChar char="•"/>
            </a:pPr>
            <a:r>
              <a:rPr lang="sv-SE" baseline="0" dirty="0" smtClean="0"/>
              <a:t>Delarna bestämmer hur fortsättningen blir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9EE96-89EA-7847-8279-C00E1C4629A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543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Svarsfrekvens</a:t>
            </a:r>
            <a:r>
              <a:rPr lang="sv-SE" baseline="0" dirty="0" smtClean="0"/>
              <a:t> mindre än 50%</a:t>
            </a:r>
          </a:p>
          <a:p>
            <a:r>
              <a:rPr lang="sv-SE" baseline="0" dirty="0" smtClean="0"/>
              <a:t>Deltagarfrekvens i nuläget ca 25%</a:t>
            </a:r>
          </a:p>
          <a:p>
            <a:r>
              <a:rPr lang="sv-SE" baseline="0" dirty="0" smtClean="0"/>
              <a:t>Behöver 30-40 svar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9EE96-89EA-7847-8279-C00E1C4629A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6221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Engagemang är en upplevd känsla…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9EE96-89EA-7847-8279-C00E1C4629A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34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Relationship Id="rId3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sida">
    <p:bg>
      <p:bgPr>
        <a:solidFill>
          <a:srgbClr val="1D11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" y="0"/>
            <a:ext cx="3407833" cy="6858000"/>
          </a:xfrm>
          <a:prstGeom prst="rect">
            <a:avLst/>
          </a:prstGeom>
          <a:solidFill>
            <a:srgbClr val="ABA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pic>
        <p:nvPicPr>
          <p:cNvPr id="6" name="Bildobjekt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107" y="5157191"/>
            <a:ext cx="154093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83765" y="1604799"/>
            <a:ext cx="7824952" cy="2208245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Brisa" pitchFamily="50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983765" y="4101076"/>
            <a:ext cx="7872875" cy="503237"/>
          </a:xfr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Futura Std Light" pitchFamily="34" charset="0"/>
              </a:defRPr>
            </a:lvl1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quarter" idx="10"/>
          </p:nvPr>
        </p:nvSpPr>
        <p:spPr>
          <a:xfrm>
            <a:off x="431800" y="6070601"/>
            <a:ext cx="2844800" cy="476251"/>
          </a:xfrm>
        </p:spPr>
        <p:txBody>
          <a:bodyPr/>
          <a:lstStyle>
            <a:lvl1pPr algn="ctr">
              <a:defRPr dirty="0">
                <a:solidFill>
                  <a:schemeClr val="bg1"/>
                </a:solidFill>
                <a:latin typeface="+mj-lt"/>
              </a:defRPr>
            </a:lvl1pPr>
          </a:lstStyle>
          <a:p>
            <a:fld id="{17D0EFEE-2756-4A20-BF2A-63F0A94F99AC}" type="datetime4">
              <a:rPr lang="en-US" smtClean="0"/>
              <a:pPr/>
              <a:t>april 10, 2016</a:t>
            </a:fld>
            <a:endParaRPr lang="en-US" dirty="0"/>
          </a:p>
        </p:txBody>
      </p:sp>
      <p:pic>
        <p:nvPicPr>
          <p:cNvPr id="5" name="Bildobjekt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86" y="740833"/>
            <a:ext cx="4991100" cy="483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4305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ärgat fält ne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9987" y="2"/>
            <a:ext cx="12211987" cy="6865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14" name="Rubrik 1"/>
          <p:cNvSpPr>
            <a:spLocks noGrp="1"/>
          </p:cNvSpPr>
          <p:nvPr>
            <p:ph type="title" hasCustomPrompt="1"/>
          </p:nvPr>
        </p:nvSpPr>
        <p:spPr>
          <a:xfrm>
            <a:off x="613401" y="452669"/>
            <a:ext cx="10859199" cy="1143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2" name="Rektangel 1"/>
          <p:cNvSpPr/>
          <p:nvPr/>
        </p:nvSpPr>
        <p:spPr>
          <a:xfrm>
            <a:off x="-19987" y="5061181"/>
            <a:ext cx="12211987" cy="1837568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2" name="Bildobjekt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240" y="5521267"/>
            <a:ext cx="1309537" cy="91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624419" y="1701801"/>
            <a:ext cx="10847916" cy="3071349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732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nsterbild - rubrik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3407701" y="-27384"/>
            <a:ext cx="8801232" cy="6914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10" name="Rektangel 9"/>
          <p:cNvSpPr/>
          <p:nvPr/>
        </p:nvSpPr>
        <p:spPr>
          <a:xfrm>
            <a:off x="3407701" y="-27384"/>
            <a:ext cx="8801232" cy="6914872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983765" y="275167"/>
            <a:ext cx="7776864" cy="114300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8" name="Rektangel 17"/>
          <p:cNvSpPr/>
          <p:nvPr/>
        </p:nvSpPr>
        <p:spPr>
          <a:xfrm>
            <a:off x="-19824" y="-27384"/>
            <a:ext cx="3427525" cy="6914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0" name="Platshållare för bild 19"/>
          <p:cNvSpPr>
            <a:spLocks noGrp="1"/>
          </p:cNvSpPr>
          <p:nvPr>
            <p:ph type="pic" sz="quarter" idx="14"/>
          </p:nvPr>
        </p:nvSpPr>
        <p:spPr>
          <a:xfrm>
            <a:off x="-19823" y="-27384"/>
            <a:ext cx="3452276" cy="6915151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3983765" y="1604798"/>
            <a:ext cx="7872875" cy="4608513"/>
          </a:xfrm>
        </p:spPr>
        <p:txBody>
          <a:bodyPr/>
          <a:lstStyle>
            <a:lvl1pPr marL="342900" indent="-342900">
              <a:buClr>
                <a:schemeClr val="bg1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1pPr>
            <a:lvl2pPr marL="742950" indent="-285750">
              <a:buClr>
                <a:schemeClr val="bg1"/>
              </a:buClr>
              <a:buFont typeface="Courier New" pitchFamily="49" charset="0"/>
              <a:buChar char="­"/>
              <a:defRPr sz="20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 marL="1600200" indent="-228600">
              <a:buClr>
                <a:schemeClr val="bg1"/>
              </a:buClr>
              <a:buFont typeface="Courier New" pitchFamily="49" charset="0"/>
              <a:buChar char="o"/>
              <a:defRPr sz="16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9" name="Bildobjekt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901" y="5556303"/>
            <a:ext cx="1266832" cy="887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092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ögerbild - rubrik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0" y="-10107"/>
            <a:ext cx="8801232" cy="6914872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392" y="260648"/>
            <a:ext cx="7776864" cy="114300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8" name="Rektangel 17"/>
          <p:cNvSpPr/>
          <p:nvPr/>
        </p:nvSpPr>
        <p:spPr>
          <a:xfrm>
            <a:off x="8784299" y="-10107"/>
            <a:ext cx="3407701" cy="6914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0" name="Platshållare för bild 19"/>
          <p:cNvSpPr>
            <a:spLocks noGrp="1"/>
          </p:cNvSpPr>
          <p:nvPr>
            <p:ph type="pic" sz="quarter" idx="14"/>
          </p:nvPr>
        </p:nvSpPr>
        <p:spPr>
          <a:xfrm>
            <a:off x="8801234" y="1"/>
            <a:ext cx="3407833" cy="6915151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576064" y="1622075"/>
            <a:ext cx="7872875" cy="4608513"/>
          </a:xfrm>
        </p:spPr>
        <p:txBody>
          <a:bodyPr/>
          <a:lstStyle>
            <a:lvl1pPr marL="342900" indent="-342900">
              <a:buClr>
                <a:schemeClr val="bg1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1pPr>
            <a:lvl2pPr marL="742950" indent="-285750">
              <a:buClr>
                <a:schemeClr val="bg1"/>
              </a:buClr>
              <a:buFont typeface="Courier New" pitchFamily="49" charset="0"/>
              <a:buChar char="­"/>
              <a:defRPr sz="20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 marL="1600200" indent="-228600">
              <a:buClr>
                <a:schemeClr val="bg1"/>
              </a:buClr>
              <a:buFont typeface="Courier New" pitchFamily="49" charset="0"/>
              <a:buChar char="o"/>
              <a:defRPr sz="16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9" name="Bildobjekt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200" y="5637246"/>
            <a:ext cx="1266832" cy="887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627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nsterbild - rubrik och innehåll vit sidfo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ktangel 17"/>
          <p:cNvSpPr/>
          <p:nvPr/>
        </p:nvSpPr>
        <p:spPr>
          <a:xfrm>
            <a:off x="-19824" y="-27384"/>
            <a:ext cx="12211824" cy="6914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0" name="Rektangel 9"/>
          <p:cNvSpPr/>
          <p:nvPr/>
        </p:nvSpPr>
        <p:spPr>
          <a:xfrm>
            <a:off x="4751851" y="-27384"/>
            <a:ext cx="7440149" cy="5472608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231904" y="275167"/>
            <a:ext cx="6528725" cy="114300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20" name="Platshållare för bild 19"/>
          <p:cNvSpPr>
            <a:spLocks noGrp="1"/>
          </p:cNvSpPr>
          <p:nvPr>
            <p:ph type="pic" sz="quarter" idx="14"/>
          </p:nvPr>
        </p:nvSpPr>
        <p:spPr>
          <a:xfrm>
            <a:off x="-19824" y="-27384"/>
            <a:ext cx="4771675" cy="6914871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5231904" y="1604798"/>
            <a:ext cx="6624736" cy="3744417"/>
          </a:xfrm>
        </p:spPr>
        <p:txBody>
          <a:bodyPr/>
          <a:lstStyle>
            <a:lvl1pPr marL="342900" indent="-342900">
              <a:buClr>
                <a:schemeClr val="bg1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1pPr>
            <a:lvl2pPr marL="742950" indent="-285750">
              <a:buClr>
                <a:schemeClr val="bg1"/>
              </a:buClr>
              <a:buFont typeface="Courier New" pitchFamily="49" charset="0"/>
              <a:buChar char="­"/>
              <a:defRPr sz="20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 marL="1600200" indent="-228600">
              <a:buClr>
                <a:schemeClr val="bg1"/>
              </a:buClr>
              <a:buFont typeface="Courier New" pitchFamily="49" charset="0"/>
              <a:buChar char="o"/>
              <a:defRPr sz="16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13" name="Picture 2" descr="C:\Users\jopa10130\Desktop\Skrivbord\svedala_logoCMYK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531" y="5778056"/>
            <a:ext cx="1221723" cy="85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4642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er 1:2">
    <p:bg>
      <p:bgPr>
        <a:solidFill>
          <a:srgbClr val="1D11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6" y="5637247"/>
            <a:ext cx="1266832" cy="887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4079776" cy="51571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2"/>
          <p:cNvSpPr>
            <a:spLocks noGrp="1"/>
          </p:cNvSpPr>
          <p:nvPr>
            <p:ph type="pic" sz="quarter" idx="11"/>
          </p:nvPr>
        </p:nvSpPr>
        <p:spPr>
          <a:xfrm>
            <a:off x="4079776" y="0"/>
            <a:ext cx="8112224" cy="51571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9359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er 1:1">
    <p:bg>
      <p:bgPr>
        <a:solidFill>
          <a:srgbClr val="1D11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6" y="5637247"/>
            <a:ext cx="1266832" cy="887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6096000" cy="51571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2"/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51571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1193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er 2:1">
    <p:bg>
      <p:bgPr>
        <a:solidFill>
          <a:srgbClr val="1D11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6" y="5637247"/>
            <a:ext cx="1266832" cy="887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7728181" cy="51571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2"/>
          <p:cNvSpPr>
            <a:spLocks noGrp="1"/>
          </p:cNvSpPr>
          <p:nvPr>
            <p:ph type="pic" sz="quarter" idx="11"/>
          </p:nvPr>
        </p:nvSpPr>
        <p:spPr>
          <a:xfrm>
            <a:off x="7728181" y="0"/>
            <a:ext cx="4463819" cy="51571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280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3407835" y="2"/>
            <a:ext cx="8784165" cy="6865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6" name="Platshållare för bild 5"/>
          <p:cNvSpPr>
            <a:spLocks noGrp="1"/>
          </p:cNvSpPr>
          <p:nvPr>
            <p:ph type="pic" sz="quarter" idx="12"/>
          </p:nvPr>
        </p:nvSpPr>
        <p:spPr>
          <a:xfrm>
            <a:off x="3407837" y="-1"/>
            <a:ext cx="8784164" cy="6865495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-29979" y="-1"/>
            <a:ext cx="3437813" cy="6865495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pic>
        <p:nvPicPr>
          <p:cNvPr id="8" name="Bildobjekt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2" y="1700810"/>
            <a:ext cx="2879712" cy="278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Bildobjekt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61" y="5349213"/>
            <a:ext cx="1309537" cy="91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176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9824" y="2"/>
            <a:ext cx="12211824" cy="6865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Platshållare för bild 5"/>
          <p:cNvSpPr>
            <a:spLocks noGrp="1"/>
          </p:cNvSpPr>
          <p:nvPr>
            <p:ph type="pic" sz="quarter" idx="12"/>
          </p:nvPr>
        </p:nvSpPr>
        <p:spPr>
          <a:xfrm>
            <a:off x="-29736" y="2"/>
            <a:ext cx="8788519" cy="6865495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8754187" y="2"/>
            <a:ext cx="3486496" cy="6865495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pic>
        <p:nvPicPr>
          <p:cNvPr id="8" name="Bildobjekt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190" y="1124745"/>
            <a:ext cx="3072492" cy="297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Bildobjekt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668" y="5349214"/>
            <a:ext cx="1309537" cy="91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044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8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1487488" y="1508788"/>
            <a:ext cx="4608512" cy="3936437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  <a:lvl2pPr marL="742950" indent="-285750">
              <a:buFont typeface="Courier New" pitchFamily="49" charset="0"/>
              <a:buChar char="­"/>
              <a:defRPr sz="2000"/>
            </a:lvl2pPr>
            <a:lvl3pPr>
              <a:defRPr sz="1800"/>
            </a:lvl3pPr>
            <a:lvl4pPr marL="1600200" indent="-228600">
              <a:buFont typeface="Courier New" pitchFamily="49" charset="0"/>
              <a:buChar char="o"/>
              <a:defRPr sz="1600"/>
            </a:lvl4pPr>
            <a:lvl5pPr>
              <a:defRPr sz="1400" i="1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innehåll 2"/>
          <p:cNvSpPr>
            <a:spLocks noGrp="1"/>
          </p:cNvSpPr>
          <p:nvPr>
            <p:ph idx="12"/>
          </p:nvPr>
        </p:nvSpPr>
        <p:spPr>
          <a:xfrm>
            <a:off x="6480043" y="1508788"/>
            <a:ext cx="4608512" cy="3936437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  <a:lvl2pPr marL="742950" indent="-285750">
              <a:buFont typeface="Courier New" pitchFamily="49" charset="0"/>
              <a:buChar char="­"/>
              <a:defRPr sz="2000"/>
            </a:lvl2pPr>
            <a:lvl3pPr>
              <a:defRPr sz="1800"/>
            </a:lvl3pPr>
            <a:lvl4pPr marL="1600200" indent="-228600">
              <a:buFont typeface="Courier New" pitchFamily="49" charset="0"/>
              <a:buChar char="o"/>
              <a:defRPr sz="1600"/>
            </a:lvl4pPr>
            <a:lvl5pPr>
              <a:defRPr sz="1400" i="1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074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1487488" y="1508788"/>
            <a:ext cx="10081120" cy="4032448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  <a:lvl2pPr marL="742950" indent="-285750">
              <a:buFont typeface="Courier New" pitchFamily="49" charset="0"/>
              <a:buChar char="­"/>
              <a:defRPr sz="2000"/>
            </a:lvl2pPr>
            <a:lvl3pPr>
              <a:defRPr sz="1800"/>
            </a:lvl3pPr>
            <a:lvl4pPr marL="1600200" indent="-228600">
              <a:buFont typeface="Courier New" pitchFamily="49" charset="0"/>
              <a:buChar char="o"/>
              <a:defRPr sz="1600"/>
            </a:lvl4pPr>
            <a:lvl5pPr>
              <a:defRPr sz="1400" i="1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7604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 med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87829" y="274639"/>
            <a:ext cx="10972800" cy="1143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801622" y="1412776"/>
            <a:ext cx="5386917" cy="864096"/>
          </a:xfrm>
        </p:spPr>
        <p:txBody>
          <a:bodyPr anchor="b"/>
          <a:lstStyle>
            <a:lvl1pPr marL="0" indent="0">
              <a:buNone/>
              <a:defRPr sz="18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4"/>
          </p:nvPr>
        </p:nvSpPr>
        <p:spPr>
          <a:xfrm>
            <a:off x="801621" y="2372883"/>
            <a:ext cx="5376597" cy="3168352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  <a:lvl2pPr marL="742950" indent="-285750">
              <a:buFont typeface="Courier New" pitchFamily="49" charset="0"/>
              <a:buChar char="­"/>
              <a:defRPr sz="2000"/>
            </a:lvl2pPr>
            <a:lvl3pPr>
              <a:defRPr sz="1800"/>
            </a:lvl3pPr>
            <a:lvl4pPr marL="1600200" indent="-228600">
              <a:buFont typeface="Courier New" pitchFamily="49" charset="0"/>
              <a:buChar char="o"/>
              <a:defRPr sz="1600"/>
            </a:lvl4pPr>
            <a:lvl5pPr>
              <a:defRPr sz="1400" i="1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3" name="Platshållare för innehåll 2"/>
          <p:cNvSpPr>
            <a:spLocks noGrp="1"/>
          </p:cNvSpPr>
          <p:nvPr>
            <p:ph idx="16"/>
          </p:nvPr>
        </p:nvSpPr>
        <p:spPr>
          <a:xfrm>
            <a:off x="6370240" y="2372883"/>
            <a:ext cx="5376597" cy="3168352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  <a:lvl2pPr marL="742950" indent="-285750">
              <a:buFont typeface="Courier New" pitchFamily="49" charset="0"/>
              <a:buChar char="­"/>
              <a:defRPr sz="2000"/>
            </a:lvl2pPr>
            <a:lvl3pPr>
              <a:defRPr sz="1800"/>
            </a:lvl3pPr>
            <a:lvl4pPr marL="1600200" indent="-228600">
              <a:buFont typeface="Courier New" pitchFamily="49" charset="0"/>
              <a:buChar char="o"/>
              <a:defRPr sz="1600"/>
            </a:lvl4pPr>
            <a:lvl5pPr>
              <a:defRPr sz="1400" i="1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7" hasCustomPrompt="1"/>
          </p:nvPr>
        </p:nvSpPr>
        <p:spPr>
          <a:xfrm>
            <a:off x="6370240" y="1412776"/>
            <a:ext cx="5386917" cy="864096"/>
          </a:xfrm>
        </p:spPr>
        <p:txBody>
          <a:bodyPr anchor="b"/>
          <a:lstStyle>
            <a:lvl1pPr marL="0" indent="0">
              <a:buNone/>
              <a:defRPr sz="18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41787180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sz="28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87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63921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, ingress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007437" y="260649"/>
            <a:ext cx="4011084" cy="1162051"/>
          </a:xfrm>
        </p:spPr>
        <p:txBody>
          <a:bodyPr anchor="b"/>
          <a:lstStyle>
            <a:lvl1pPr algn="l">
              <a:defRPr sz="2000" b="0">
                <a:latin typeface="+mn-lt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007437" y="1508789"/>
            <a:ext cx="4011084" cy="3840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5231904" y="260649"/>
            <a:ext cx="6144683" cy="5088565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  <a:lvl2pPr marL="742950" indent="-285750">
              <a:buFont typeface="Courier New" pitchFamily="49" charset="0"/>
              <a:buChar char="­"/>
              <a:defRPr sz="2000"/>
            </a:lvl2pPr>
            <a:lvl3pPr>
              <a:defRPr sz="1800"/>
            </a:lvl3pPr>
            <a:lvl4pPr marL="1600200" indent="-228600">
              <a:buFont typeface="Courier New" pitchFamily="49" charset="0"/>
              <a:buChar char="o"/>
              <a:defRPr sz="1600"/>
            </a:lvl4pPr>
            <a:lvl5pPr>
              <a:defRPr sz="1400" i="1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1872621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/>
        </p:nvSpPr>
        <p:spPr>
          <a:xfrm>
            <a:off x="-19824" y="0"/>
            <a:ext cx="1221182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0"/>
          </p:nvPr>
        </p:nvSpPr>
        <p:spPr>
          <a:xfrm>
            <a:off x="47328" y="68627"/>
            <a:ext cx="3023659" cy="4004733"/>
          </a:xfrm>
          <a:ln w="50800">
            <a:solidFill>
              <a:schemeClr val="bg1"/>
            </a:solidFill>
            <a:miter lim="800000"/>
          </a:ln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5" name="Platshållare för bild 10"/>
          <p:cNvSpPr>
            <a:spLocks noGrp="1"/>
          </p:cNvSpPr>
          <p:nvPr>
            <p:ph type="pic" sz="quarter" idx="11"/>
          </p:nvPr>
        </p:nvSpPr>
        <p:spPr>
          <a:xfrm>
            <a:off x="3023659" y="1700809"/>
            <a:ext cx="3360373" cy="2372883"/>
          </a:xfrm>
          <a:ln w="50800">
            <a:solidFill>
              <a:schemeClr val="bg1"/>
            </a:solidFill>
            <a:miter lim="800000"/>
          </a:ln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6" name="Platshållare för bild 10"/>
          <p:cNvSpPr>
            <a:spLocks noGrp="1"/>
          </p:cNvSpPr>
          <p:nvPr>
            <p:ph type="pic" sz="quarter" idx="12"/>
          </p:nvPr>
        </p:nvSpPr>
        <p:spPr>
          <a:xfrm>
            <a:off x="6384032" y="68627"/>
            <a:ext cx="3360373" cy="4005064"/>
          </a:xfrm>
          <a:ln w="50800">
            <a:solidFill>
              <a:schemeClr val="bg1"/>
            </a:solidFill>
            <a:miter lim="800000"/>
          </a:ln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7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9552384" y="68627"/>
            <a:ext cx="2592288" cy="1988840"/>
          </a:xfrm>
          <a:ln w="50800">
            <a:solidFill>
              <a:schemeClr val="bg1"/>
            </a:solidFill>
            <a:miter lim="800000"/>
          </a:ln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8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9168341" y="2084851"/>
            <a:ext cx="2976331" cy="1988840"/>
          </a:xfrm>
          <a:ln w="50800">
            <a:solidFill>
              <a:schemeClr val="bg1"/>
            </a:solidFill>
            <a:miter lim="800000"/>
          </a:ln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9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2735627" y="68628"/>
            <a:ext cx="4032448" cy="2084851"/>
          </a:xfrm>
          <a:ln w="50800">
            <a:solidFill>
              <a:schemeClr val="bg1"/>
            </a:solidFill>
            <a:miter lim="800000"/>
          </a:ln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20" name="Picture 2" descr="C:\Users\jopa10130\Dropbox\Smartsign\Kommunhuset\Test infoskärm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70841" y="5445224"/>
            <a:ext cx="1440161" cy="1139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351584" y="4197087"/>
            <a:ext cx="7824952" cy="1344149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Brisa" pitchFamily="50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965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3407835" y="2"/>
            <a:ext cx="8784165" cy="6865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Platshållare för bild 5"/>
          <p:cNvSpPr>
            <a:spLocks noGrp="1"/>
          </p:cNvSpPr>
          <p:nvPr>
            <p:ph type="pic" sz="quarter" idx="12"/>
          </p:nvPr>
        </p:nvSpPr>
        <p:spPr>
          <a:xfrm>
            <a:off x="3407837" y="-1"/>
            <a:ext cx="8784167" cy="6865495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-29979" y="-1"/>
            <a:ext cx="3437813" cy="6865495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pic>
        <p:nvPicPr>
          <p:cNvPr id="8" name="Bildobjekt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49" y="1604798"/>
            <a:ext cx="3119937" cy="3022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Bildobjekt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48" y="5415307"/>
            <a:ext cx="1309537" cy="91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846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3407835" y="2"/>
            <a:ext cx="8784165" cy="6865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-29979" y="-1"/>
            <a:ext cx="3437813" cy="6865495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pic>
        <p:nvPicPr>
          <p:cNvPr id="8" name="Bildobjekt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49" y="1604798"/>
            <a:ext cx="3119937" cy="3022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Bildobjekt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48" y="5415307"/>
            <a:ext cx="1309537" cy="91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ubrik 1"/>
          <p:cNvSpPr>
            <a:spLocks noGrp="1"/>
          </p:cNvSpPr>
          <p:nvPr>
            <p:ph type="title" hasCustomPrompt="1"/>
          </p:nvPr>
        </p:nvSpPr>
        <p:spPr>
          <a:xfrm>
            <a:off x="3791744" y="275167"/>
            <a:ext cx="7790656" cy="1143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5" name="Platshållare för innehåll 2"/>
          <p:cNvSpPr>
            <a:spLocks noGrp="1"/>
          </p:cNvSpPr>
          <p:nvPr>
            <p:ph idx="1"/>
          </p:nvPr>
        </p:nvSpPr>
        <p:spPr>
          <a:xfrm>
            <a:off x="3791744" y="1508787"/>
            <a:ext cx="7776864" cy="4823916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  <a:lvl2pPr marL="742950" indent="-285750">
              <a:buFont typeface="Courier New" pitchFamily="49" charset="0"/>
              <a:buChar char="­"/>
              <a:defRPr sz="2000"/>
            </a:lvl2pPr>
            <a:lvl3pPr>
              <a:defRPr sz="1800"/>
            </a:lvl3pPr>
            <a:lvl4pPr marL="1600200" indent="-228600">
              <a:buFont typeface="Courier New" pitchFamily="49" charset="0"/>
              <a:buChar char="o"/>
              <a:defRPr sz="1600"/>
            </a:lvl4pPr>
            <a:lvl5pPr>
              <a:defRPr sz="1400" i="1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66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70000">
                <a:srgbClr val="E9E8E9"/>
              </a:gs>
              <a:gs pos="27000">
                <a:schemeClr val="bg1"/>
              </a:gs>
              <a:gs pos="97000">
                <a:srgbClr val="AEB5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-29735" y="0"/>
            <a:ext cx="3437565" cy="6858000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pic>
        <p:nvPicPr>
          <p:cNvPr id="11" name="Bildobjekt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205" y="2728385"/>
            <a:ext cx="4193116" cy="406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ubrik 1"/>
          <p:cNvSpPr>
            <a:spLocks noGrp="1"/>
          </p:cNvSpPr>
          <p:nvPr>
            <p:ph type="title" hasCustomPrompt="1"/>
          </p:nvPr>
        </p:nvSpPr>
        <p:spPr>
          <a:xfrm>
            <a:off x="3791744" y="275167"/>
            <a:ext cx="7790656" cy="1143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5" name="Platshållare för innehåll 2"/>
          <p:cNvSpPr>
            <a:spLocks noGrp="1"/>
          </p:cNvSpPr>
          <p:nvPr>
            <p:ph idx="1"/>
          </p:nvPr>
        </p:nvSpPr>
        <p:spPr>
          <a:xfrm>
            <a:off x="3791744" y="1508787"/>
            <a:ext cx="7776864" cy="4823916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  <a:lvl2pPr marL="742950" indent="-285750">
              <a:buFont typeface="Courier New" pitchFamily="49" charset="0"/>
              <a:buChar char="­"/>
              <a:defRPr sz="2000"/>
            </a:lvl2pPr>
            <a:lvl3pPr>
              <a:defRPr sz="1800"/>
            </a:lvl3pPr>
            <a:lvl4pPr marL="1600200" indent="-228600">
              <a:buFont typeface="Courier New" pitchFamily="49" charset="0"/>
              <a:buChar char="o"/>
              <a:defRPr sz="1600"/>
            </a:lvl4pPr>
            <a:lvl5pPr>
              <a:defRPr sz="1400" i="1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9" name="Bildobjekt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48" y="5415307"/>
            <a:ext cx="1309537" cy="91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0424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48683" y="0"/>
            <a:ext cx="12240684" cy="6858000"/>
          </a:xfrm>
          <a:prstGeom prst="rect">
            <a:avLst/>
          </a:prstGeom>
          <a:solidFill>
            <a:srgbClr val="ABA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5" name="Rektangel 4"/>
          <p:cNvSpPr/>
          <p:nvPr/>
        </p:nvSpPr>
        <p:spPr>
          <a:xfrm>
            <a:off x="3312584" y="0"/>
            <a:ext cx="8879416" cy="6858000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pic>
        <p:nvPicPr>
          <p:cNvPr id="6" name="Picture 2" descr="C:\Users\jopa10130\Desktop\Skrivbord\svedala_logoCMYK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533" y="5245101"/>
            <a:ext cx="1356784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99723" y="3621022"/>
            <a:ext cx="8256917" cy="1362075"/>
          </a:xfrm>
        </p:spPr>
        <p:txBody>
          <a:bodyPr anchor="t"/>
          <a:lstStyle>
            <a:lvl1pPr algn="l">
              <a:defRPr sz="3600" b="0" cap="all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599723" y="2084852"/>
            <a:ext cx="825691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9" name="Bildobjekt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03" y="1722525"/>
            <a:ext cx="2796957" cy="271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410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sida rosa">
    <p:bg>
      <p:bgPr>
        <a:solidFill>
          <a:srgbClr val="ABAD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-131" y="0"/>
            <a:ext cx="12192132" cy="6858000"/>
          </a:xfrm>
          <a:prstGeom prst="rect">
            <a:avLst/>
          </a:prstGeom>
          <a:solidFill>
            <a:srgbClr val="ABA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-19822" y="0"/>
            <a:ext cx="3427525" cy="6858000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3599723" y="3621022"/>
            <a:ext cx="8256917" cy="1362075"/>
          </a:xfrm>
        </p:spPr>
        <p:txBody>
          <a:bodyPr anchor="t"/>
          <a:lstStyle>
            <a:lvl1pPr algn="l">
              <a:defRPr sz="3600" b="0" cap="all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1" name="Platshållare för text 2"/>
          <p:cNvSpPr>
            <a:spLocks noGrp="1"/>
          </p:cNvSpPr>
          <p:nvPr>
            <p:ph type="body" idx="1"/>
          </p:nvPr>
        </p:nvSpPr>
        <p:spPr>
          <a:xfrm>
            <a:off x="3599723" y="2084852"/>
            <a:ext cx="825691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13" name="Bildobjekt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03" y="1722525"/>
            <a:ext cx="2796957" cy="271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48" y="5415307"/>
            <a:ext cx="1309537" cy="91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992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rubrik och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9987" y="2"/>
            <a:ext cx="12211987" cy="6865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14" name="Rubrik 1"/>
          <p:cNvSpPr>
            <a:spLocks noGrp="1"/>
          </p:cNvSpPr>
          <p:nvPr>
            <p:ph type="title" hasCustomPrompt="1"/>
          </p:nvPr>
        </p:nvSpPr>
        <p:spPr>
          <a:xfrm>
            <a:off x="1669515" y="2660915"/>
            <a:ext cx="8832981" cy="1143000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2" name="Rektangel 1"/>
          <p:cNvSpPr/>
          <p:nvPr/>
        </p:nvSpPr>
        <p:spPr>
          <a:xfrm>
            <a:off x="-19986" y="6383868"/>
            <a:ext cx="6105993" cy="514883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1" name="Rektangel 10"/>
          <p:cNvSpPr/>
          <p:nvPr/>
        </p:nvSpPr>
        <p:spPr>
          <a:xfrm>
            <a:off x="6086009" y="6383868"/>
            <a:ext cx="6105993" cy="514883"/>
          </a:xfrm>
          <a:prstGeom prst="rect">
            <a:avLst/>
          </a:prstGeom>
          <a:solidFill>
            <a:srgbClr val="ABA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2" name="Platshållare för bild 19"/>
          <p:cNvSpPr>
            <a:spLocks noGrp="1"/>
          </p:cNvSpPr>
          <p:nvPr>
            <p:ph type="pic" sz="quarter" idx="14"/>
          </p:nvPr>
        </p:nvSpPr>
        <p:spPr>
          <a:xfrm>
            <a:off x="-19987" y="0"/>
            <a:ext cx="12211987" cy="2276872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13" name="Picture 2" descr="C:\Users\jopa10130\Desktop\Skrivbord\svedala_logoCMYK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14" y="4869161"/>
            <a:ext cx="1681788" cy="1180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071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sdel med balk ne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9987" y="2"/>
            <a:ext cx="12211987" cy="6865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14" name="Rubrik 1"/>
          <p:cNvSpPr>
            <a:spLocks noGrp="1"/>
          </p:cNvSpPr>
          <p:nvPr>
            <p:ph type="title" hasCustomPrompt="1"/>
          </p:nvPr>
        </p:nvSpPr>
        <p:spPr>
          <a:xfrm>
            <a:off x="613399" y="452669"/>
            <a:ext cx="10945216" cy="1143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2" name="Rektangel 1"/>
          <p:cNvSpPr/>
          <p:nvPr/>
        </p:nvSpPr>
        <p:spPr>
          <a:xfrm>
            <a:off x="-19986" y="6383868"/>
            <a:ext cx="6105993" cy="514883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1" name="Rektangel 10"/>
          <p:cNvSpPr/>
          <p:nvPr/>
        </p:nvSpPr>
        <p:spPr>
          <a:xfrm>
            <a:off x="6086009" y="6383868"/>
            <a:ext cx="6105993" cy="514883"/>
          </a:xfrm>
          <a:prstGeom prst="rect">
            <a:avLst/>
          </a:prstGeom>
          <a:solidFill>
            <a:srgbClr val="ABA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3" name="Picture 2" descr="C:\Users\jopa10130\Desktop\Skrivbord\svedala_logoCMYK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145" y="5349214"/>
            <a:ext cx="1221723" cy="85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>
          <a:xfrm>
            <a:off x="623392" y="1700810"/>
            <a:ext cx="10945216" cy="3552395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  <a:lvl2pPr marL="742950" indent="-285750">
              <a:buFont typeface="Courier New" pitchFamily="49" charset="0"/>
              <a:buChar char="­"/>
              <a:defRPr sz="2000"/>
            </a:lvl2pPr>
            <a:lvl3pPr>
              <a:defRPr sz="1800"/>
            </a:lvl3pPr>
            <a:lvl4pPr marL="1600200" indent="-228600">
              <a:buFont typeface="Courier New" pitchFamily="49" charset="0"/>
              <a:buChar char="o"/>
              <a:defRPr sz="1600"/>
            </a:lvl4pPr>
            <a:lvl5pPr>
              <a:defRPr sz="1400" i="1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0906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nehållsdelar med balk ne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9987" y="2"/>
            <a:ext cx="12211987" cy="6865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14" name="Rubrik 1"/>
          <p:cNvSpPr>
            <a:spLocks noGrp="1"/>
          </p:cNvSpPr>
          <p:nvPr>
            <p:ph type="title" hasCustomPrompt="1"/>
          </p:nvPr>
        </p:nvSpPr>
        <p:spPr>
          <a:xfrm>
            <a:off x="613401" y="452669"/>
            <a:ext cx="10859199" cy="1143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2" name="Rektangel 1"/>
          <p:cNvSpPr/>
          <p:nvPr/>
        </p:nvSpPr>
        <p:spPr>
          <a:xfrm>
            <a:off x="-19986" y="6383868"/>
            <a:ext cx="6105993" cy="514883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1" name="Rektangel 10"/>
          <p:cNvSpPr/>
          <p:nvPr/>
        </p:nvSpPr>
        <p:spPr>
          <a:xfrm>
            <a:off x="6086009" y="6383868"/>
            <a:ext cx="6105993" cy="514883"/>
          </a:xfrm>
          <a:prstGeom prst="rect">
            <a:avLst/>
          </a:prstGeom>
          <a:solidFill>
            <a:srgbClr val="ABA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3" name="Picture 2" descr="C:\Users\jopa10130\Desktop\Skrivbord\svedala_logoCMYK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145" y="5349214"/>
            <a:ext cx="1221723" cy="85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>
          <a:xfrm>
            <a:off x="623392" y="1656550"/>
            <a:ext cx="5184576" cy="3552395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  <a:lvl2pPr marL="742950" indent="-285750">
              <a:buFont typeface="Courier New" pitchFamily="49" charset="0"/>
              <a:buChar char="­"/>
              <a:defRPr sz="2000"/>
            </a:lvl2pPr>
            <a:lvl3pPr>
              <a:defRPr sz="1800"/>
            </a:lvl3pPr>
            <a:lvl4pPr marL="1600200" indent="-228600">
              <a:buFont typeface="Courier New" pitchFamily="49" charset="0"/>
              <a:buChar char="o"/>
              <a:defRPr sz="1600"/>
            </a:lvl4pPr>
            <a:lvl5pPr>
              <a:defRPr sz="1400" i="1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innehåll 2"/>
          <p:cNvSpPr>
            <a:spLocks noGrp="1"/>
          </p:cNvSpPr>
          <p:nvPr>
            <p:ph idx="10"/>
          </p:nvPr>
        </p:nvSpPr>
        <p:spPr>
          <a:xfrm>
            <a:off x="6288021" y="1656550"/>
            <a:ext cx="5184576" cy="3552395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/>
            </a:lvl1pPr>
            <a:lvl2pPr marL="742950" indent="-285750">
              <a:buFont typeface="Courier New" pitchFamily="49" charset="0"/>
              <a:buChar char="­"/>
              <a:defRPr sz="2000"/>
            </a:lvl2pPr>
            <a:lvl3pPr>
              <a:defRPr sz="1800"/>
            </a:lvl3pPr>
            <a:lvl4pPr marL="1600200" indent="-228600">
              <a:buFont typeface="Courier New" pitchFamily="49" charset="0"/>
              <a:buChar char="o"/>
              <a:defRPr sz="1600"/>
            </a:lvl4pPr>
            <a:lvl5pPr>
              <a:defRPr sz="1400" i="1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250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theme" Target="../theme/theme1.xml"/><Relationship Id="rId27" Type="http://schemas.openxmlformats.org/officeDocument/2006/relationships/image" Target="../media/image1.png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70000">
                <a:srgbClr val="E9E8E9"/>
              </a:gs>
              <a:gs pos="27000">
                <a:schemeClr val="bg1"/>
              </a:gs>
              <a:gs pos="97000">
                <a:srgbClr val="AEB5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88019" y="275167"/>
            <a:ext cx="1009438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8019" y="1600202"/>
            <a:ext cx="10094383" cy="3774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347200" y="6381753"/>
            <a:ext cx="2844800" cy="47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17D0EFEE-2756-4A20-BF2A-63F0A94F99AC}" type="datetime4">
              <a:rPr lang="en-US" smtClean="0"/>
              <a:pPr/>
              <a:t>april 10, 2016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64651" y="74086"/>
            <a:ext cx="2844800" cy="47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1031" name="Bildobjekt 12"/>
          <p:cNvPicPr>
            <a:picLocks noChangeAspect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205" y="2728385"/>
            <a:ext cx="4193116" cy="406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ktangel 13"/>
          <p:cNvSpPr/>
          <p:nvPr/>
        </p:nvSpPr>
        <p:spPr>
          <a:xfrm>
            <a:off x="-17708" y="0"/>
            <a:ext cx="537635" cy="3429000"/>
          </a:xfrm>
          <a:prstGeom prst="rect">
            <a:avLst/>
          </a:prstGeom>
          <a:solidFill>
            <a:srgbClr val="1D11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sp>
        <p:nvSpPr>
          <p:cNvPr id="15" name="Rektangel 14"/>
          <p:cNvSpPr/>
          <p:nvPr/>
        </p:nvSpPr>
        <p:spPr>
          <a:xfrm>
            <a:off x="-17708" y="3429000"/>
            <a:ext cx="537635" cy="3429000"/>
          </a:xfrm>
          <a:prstGeom prst="rect">
            <a:avLst/>
          </a:prstGeom>
          <a:solidFill>
            <a:srgbClr val="ABA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800"/>
          </a:p>
        </p:txBody>
      </p:sp>
      <p:pic>
        <p:nvPicPr>
          <p:cNvPr id="1034" name="Picture 2" descr="C:\Users\jopa10130\Desktop\Skrivbord\svedala_logoCMYK.png"/>
          <p:cNvPicPr>
            <a:picLocks noChangeAspect="1" noChangeArrowheads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958" y="5636685"/>
            <a:ext cx="1236133" cy="865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498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  <p:sldLayoutId id="2147484012" r:id="rId13"/>
    <p:sldLayoutId id="2147484013" r:id="rId14"/>
    <p:sldLayoutId id="2147484014" r:id="rId15"/>
    <p:sldLayoutId id="2147484015" r:id="rId16"/>
    <p:sldLayoutId id="2147484016" r:id="rId17"/>
    <p:sldLayoutId id="2147484017" r:id="rId18"/>
    <p:sldLayoutId id="2147484018" r:id="rId19"/>
    <p:sldLayoutId id="2147484019" r:id="rId20"/>
    <p:sldLayoutId id="2147484020" r:id="rId21"/>
    <p:sldLayoutId id="2147484021" r:id="rId22"/>
    <p:sldLayoutId id="2147484022" r:id="rId23"/>
    <p:sldLayoutId id="2147484023" r:id="rId24"/>
    <p:sldLayoutId id="2147484024" r:id="rId2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Futura Std Boo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Futura Std Boo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Futura Std Boo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Futura Std Boo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Futura Std Boo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Futura Std Boo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Futura Std Boo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Futura Std Boo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D116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D116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1D116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1D116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1D116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D1160"/>
        </a:buClr>
        <a:buFont typeface="Futura Std Light" pitchFamily="34" charset="0"/>
        <a:buChar char="›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D1160"/>
        </a:buClr>
        <a:buFont typeface="Futura Std Light" pitchFamily="34" charset="0"/>
        <a:buChar char="›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D1160"/>
        </a:buClr>
        <a:buFont typeface="Futura Std Light" pitchFamily="34" charset="0"/>
        <a:buChar char="›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D1160"/>
        </a:buClr>
        <a:buFont typeface="Futura Std Light" pitchFamily="34" charset="0"/>
        <a:buChar char="›"/>
        <a:defRPr sz="2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4" Type="http://schemas.openxmlformats.org/officeDocument/2006/relationships/diagramData" Target="../diagrams/data3.xml"/><Relationship Id="rId5" Type="http://schemas.openxmlformats.org/officeDocument/2006/relationships/diagramLayout" Target="../diagrams/layout3.xml"/><Relationship Id="rId6" Type="http://schemas.openxmlformats.org/officeDocument/2006/relationships/diagramQuickStyle" Target="../diagrams/quickStyle3.xml"/><Relationship Id="rId7" Type="http://schemas.openxmlformats.org/officeDocument/2006/relationships/diagramColors" Target="../diagrams/colors3.xml"/><Relationship Id="rId8" Type="http://schemas.microsoft.com/office/2007/relationships/diagramDrawing" Target="../diagrams/drawing3.xml"/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Porträtt DSC_4036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30" y="740776"/>
            <a:ext cx="2603734" cy="390525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2" name="textruta 1"/>
          <p:cNvSpPr txBox="1"/>
          <p:nvPr/>
        </p:nvSpPr>
        <p:spPr>
          <a:xfrm>
            <a:off x="360138" y="4671181"/>
            <a:ext cx="29971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100" dirty="0" smtClean="0">
                <a:solidFill>
                  <a:schemeClr val="bg1"/>
                </a:solidFill>
              </a:rPr>
              <a:t>Cristian Abrahamsson</a:t>
            </a:r>
            <a:endParaRPr lang="sv-SE" sz="2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94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/>
          <p:cNvGrpSpPr/>
          <p:nvPr/>
        </p:nvGrpSpPr>
        <p:grpSpPr>
          <a:xfrm>
            <a:off x="1350498" y="5505748"/>
            <a:ext cx="10114671" cy="1018215"/>
            <a:chOff x="1350498" y="5505748"/>
            <a:chExt cx="10114671" cy="1018215"/>
          </a:xfrm>
        </p:grpSpPr>
        <p:pic>
          <p:nvPicPr>
            <p:cNvPr id="7" name="Bildobjekt 2" descr="CSIS-logga högupplöst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7268" y="5623963"/>
              <a:ext cx="1271488" cy="90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http://scienceskills.se/wp-content/uploads/2014/07/Lunds_universitet_C2r_RGB.png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4768"/>
            <a:stretch/>
          </p:blipFill>
          <p:spPr bwMode="auto">
            <a:xfrm>
              <a:off x="3221705" y="5595838"/>
              <a:ext cx="785208" cy="90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Bildobjekt 5" descr="malmohogskola.gif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316" y="5595827"/>
              <a:ext cx="766919" cy="90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Bildobjekt 8" descr="skanekfsk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5383" y="5616273"/>
              <a:ext cx="976229" cy="90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Bildobjekt 12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7906" y="5623963"/>
              <a:ext cx="982199" cy="86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6" name="Rak 15"/>
            <p:cNvCxnSpPr/>
            <p:nvPr/>
          </p:nvCxnSpPr>
          <p:spPr>
            <a:xfrm>
              <a:off x="1350498" y="5505748"/>
              <a:ext cx="101146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 descr="http://framtidensforskning.se/wp-content/uploads/2015/05/halmstad_HH_color_small-250x323.pn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6867" y="5595827"/>
              <a:ext cx="696588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Platshållare för innehåll 2"/>
          <p:cNvSpPr>
            <a:spLocks noGrp="1"/>
          </p:cNvSpPr>
          <p:nvPr>
            <p:ph idx="1"/>
          </p:nvPr>
        </p:nvSpPr>
        <p:spPr>
          <a:xfrm>
            <a:off x="1487488" y="1508789"/>
            <a:ext cx="10081120" cy="20933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v-SE" dirty="0" smtClean="0"/>
              <a:t>Didaktisk inriktning, syfte </a:t>
            </a:r>
            <a:r>
              <a:rPr lang="sv-SE" dirty="0"/>
              <a:t>att stärka </a:t>
            </a:r>
            <a:r>
              <a:rPr lang="sv-SE" dirty="0" smtClean="0"/>
              <a:t>undervisningen</a:t>
            </a:r>
          </a:p>
          <a:p>
            <a:pPr>
              <a:lnSpc>
                <a:spcPct val="150000"/>
              </a:lnSpc>
            </a:pPr>
            <a:r>
              <a:rPr lang="sv-SE" dirty="0"/>
              <a:t>Licentiandnivå - 120 </a:t>
            </a:r>
            <a:r>
              <a:rPr lang="sv-SE" dirty="0" err="1" smtClean="0"/>
              <a:t>hp</a:t>
            </a:r>
            <a:r>
              <a:rPr lang="sv-SE" dirty="0" smtClean="0"/>
              <a:t> (4 år – halvtid), behörig lektor</a:t>
            </a:r>
            <a:endParaRPr lang="sv-SE" dirty="0"/>
          </a:p>
          <a:p>
            <a:pPr>
              <a:lnSpc>
                <a:spcPct val="150000"/>
              </a:lnSpc>
            </a:pPr>
            <a:r>
              <a:rPr lang="sv-SE" dirty="0" smtClean="0"/>
              <a:t>Tio forskarkollegor (från förskola till gymnasium)</a:t>
            </a:r>
            <a:endParaRPr lang="sv-SE" dirty="0"/>
          </a:p>
        </p:txBody>
      </p:sp>
      <p:sp>
        <p:nvSpPr>
          <p:cNvPr id="17" name="Rubrik 1"/>
          <p:cNvSpPr>
            <a:spLocks noGrp="1"/>
          </p:cNvSpPr>
          <p:nvPr>
            <p:ph type="title"/>
          </p:nvPr>
        </p:nvSpPr>
        <p:spPr>
          <a:xfrm>
            <a:off x="1488019" y="275167"/>
            <a:ext cx="10094383" cy="1143000"/>
          </a:xfrm>
        </p:spPr>
        <p:txBody>
          <a:bodyPr/>
          <a:lstStyle/>
          <a:p>
            <a:r>
              <a:rPr lang="sv-SE" dirty="0" smtClean="0"/>
              <a:t>Forskarskola</a:t>
            </a:r>
            <a:r>
              <a:rPr lang="sv-SE" dirty="0"/>
              <a:t> </a:t>
            </a:r>
            <a:r>
              <a:rPr lang="sv-SE" dirty="0" smtClean="0"/>
              <a:t>- Naturvetenskapskommunikation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6617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/>
          <p:cNvGrpSpPr/>
          <p:nvPr/>
        </p:nvGrpSpPr>
        <p:grpSpPr>
          <a:xfrm>
            <a:off x="1350498" y="5505748"/>
            <a:ext cx="10114671" cy="1018215"/>
            <a:chOff x="1350498" y="5505748"/>
            <a:chExt cx="10114671" cy="1018215"/>
          </a:xfrm>
        </p:grpSpPr>
        <p:pic>
          <p:nvPicPr>
            <p:cNvPr id="7" name="Bildobjekt 2" descr="CSIS-logga högupplöst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7268" y="5623963"/>
              <a:ext cx="1271488" cy="90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http://scienceskills.se/wp-content/uploads/2014/07/Lunds_universitet_C2r_RGB.png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4768"/>
            <a:stretch/>
          </p:blipFill>
          <p:spPr bwMode="auto">
            <a:xfrm>
              <a:off x="3221705" y="5595838"/>
              <a:ext cx="785208" cy="90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Bildobjekt 5" descr="malmohogskola.gif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5316" y="5595827"/>
              <a:ext cx="766919" cy="90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Bildobjekt 8" descr="skanekfsk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85383" y="5616273"/>
              <a:ext cx="976229" cy="90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Bildobjekt 12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7906" y="5623963"/>
              <a:ext cx="982199" cy="86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6" name="Rak 15"/>
            <p:cNvCxnSpPr/>
            <p:nvPr/>
          </p:nvCxnSpPr>
          <p:spPr>
            <a:xfrm>
              <a:off x="1350498" y="5505748"/>
              <a:ext cx="101146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 descr="http://framtidensforskning.se/wp-content/uploads/2015/05/halmstad_HH_color_small-250x323.pn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6867" y="5595827"/>
              <a:ext cx="696588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Rubrik 1"/>
          <p:cNvSpPr txBox="1">
            <a:spLocks/>
          </p:cNvSpPr>
          <p:nvPr/>
        </p:nvSpPr>
        <p:spPr>
          <a:xfrm>
            <a:off x="1350497" y="461798"/>
            <a:ext cx="10114671" cy="5043949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utura Std Book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utura Std Book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utura Std Book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utura Std Book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utura Std Book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utura Std Book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utura Std Book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utura Std Book" pitchFamily="34" charset="0"/>
              </a:defRPr>
            </a:lvl9pPr>
          </a:lstStyle>
          <a:p>
            <a:pPr algn="l"/>
            <a:endParaRPr lang="sv-SE" dirty="0" smtClean="0"/>
          </a:p>
          <a:p>
            <a:pPr algn="l"/>
            <a:endParaRPr lang="sv-SE" dirty="0" smtClean="0"/>
          </a:p>
          <a:p>
            <a:pPr algn="l"/>
            <a:endParaRPr lang="sv-SE" dirty="0"/>
          </a:p>
          <a:p>
            <a:pPr algn="l"/>
            <a:r>
              <a:rPr lang="sv-SE" dirty="0" smtClean="0"/>
              <a:t>Lärares berättelser om engagerande NO-undervisning</a:t>
            </a:r>
            <a:r>
              <a:rPr lang="sv-SE" sz="1600" dirty="0" smtClean="0"/>
              <a:t/>
            </a:r>
            <a:br>
              <a:rPr lang="sv-SE" sz="1600" dirty="0" smtClean="0"/>
            </a:br>
            <a:r>
              <a:rPr lang="sv-SE" sz="1600" dirty="0" smtClean="0"/>
              <a:t/>
            </a:r>
            <a:br>
              <a:rPr lang="sv-SE" sz="1600" dirty="0" smtClean="0"/>
            </a:br>
            <a:r>
              <a:rPr lang="sv-SE" sz="1800" dirty="0" smtClean="0"/>
              <a:t>En Delphistudie om lärares syn på faktorer som skapar engagemang i klassrummet</a:t>
            </a:r>
            <a:br>
              <a:rPr lang="sv-SE" sz="1800" dirty="0" smtClean="0"/>
            </a:b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 smtClean="0"/>
              <a:t/>
            </a:r>
            <a:br>
              <a:rPr lang="sv-SE" sz="1400" dirty="0" smtClean="0"/>
            </a:br>
            <a:endParaRPr lang="sv-SE" sz="1400" dirty="0" smtClean="0"/>
          </a:p>
          <a:p>
            <a:pPr algn="l"/>
            <a:endParaRPr lang="sv-SE" sz="1400" dirty="0"/>
          </a:p>
          <a:p>
            <a:pPr algn="l"/>
            <a:endParaRPr lang="sv-SE" sz="1400" dirty="0" smtClean="0"/>
          </a:p>
          <a:p>
            <a:pPr algn="l"/>
            <a:r>
              <a:rPr lang="sv-SE" sz="1400" i="1" dirty="0" smtClean="0"/>
              <a:t>Cristian </a:t>
            </a:r>
            <a:r>
              <a:rPr lang="sv-SE" sz="1400" i="1" dirty="0" smtClean="0"/>
              <a:t>Abrahamsson</a:t>
            </a:r>
            <a:r>
              <a:rPr lang="sv-SE" sz="1400" b="1" i="1" dirty="0" smtClean="0"/>
              <a:t/>
            </a:r>
            <a:br>
              <a:rPr lang="sv-SE" sz="1400" b="1" i="1" dirty="0" smtClean="0"/>
            </a:br>
            <a:r>
              <a:rPr lang="sv-SE" sz="1400" i="1" dirty="0" smtClean="0"/>
              <a:t>Institutionen för utbildningsvetenskap , Lunds </a:t>
            </a:r>
            <a:r>
              <a:rPr lang="sv-SE" sz="1400" i="1" dirty="0" smtClean="0"/>
              <a:t>Universitet</a:t>
            </a:r>
          </a:p>
          <a:p>
            <a:pPr algn="l"/>
            <a:r>
              <a:rPr lang="sv-SE" sz="1400" i="1" dirty="0" smtClean="0"/>
              <a:t>Handledare: Ann-Marie </a:t>
            </a:r>
            <a:r>
              <a:rPr lang="sv-SE" sz="1400" i="1" dirty="0" err="1" smtClean="0"/>
              <a:t>Pendrill</a:t>
            </a:r>
            <a:r>
              <a:rPr lang="sv-SE" sz="1400" i="1" dirty="0" smtClean="0"/>
              <a:t>, Claes Malmberg</a:t>
            </a:r>
            <a:endParaRPr lang="sv-SE" sz="1400" i="1" dirty="0" smtClean="0"/>
          </a:p>
          <a:p>
            <a:pPr algn="l"/>
            <a:endParaRPr lang="sv-SE" sz="2000" dirty="0">
              <a:latin typeface="Futura Std Book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36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Varför engagemang?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Flitigt använt begrepp, men vad betyder det?</a:t>
            </a:r>
          </a:p>
          <a:p>
            <a:r>
              <a:rPr lang="sv-SE" dirty="0" smtClean="0"/>
              <a:t>Viktigt begrepp. Elevernas beteende tolkas av läraren och blir en faktor som påverkar olika undervisningsval.</a:t>
            </a:r>
          </a:p>
          <a:p>
            <a:r>
              <a:rPr lang="sv-SE" dirty="0"/>
              <a:t>Användbart </a:t>
            </a:r>
            <a:r>
              <a:rPr lang="sv-SE" dirty="0" smtClean="0"/>
              <a:t>begrepp:</a:t>
            </a:r>
            <a:endParaRPr lang="sv-SE" dirty="0"/>
          </a:p>
          <a:p>
            <a:pPr lvl="1"/>
            <a:r>
              <a:rPr lang="sv-SE" dirty="0"/>
              <a:t>Kan förstås av elever, föräldrar lärare, rektorer, chefer, beslutsfattare, media </a:t>
            </a:r>
            <a:r>
              <a:rPr lang="sv-SE" dirty="0" err="1"/>
              <a:t>etc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Elevers engagemang kan till exempel följas över tid, utvärderas, användas i </a:t>
            </a:r>
            <a:r>
              <a:rPr lang="sv-SE" dirty="0" smtClean="0"/>
              <a:t>utvecklingsarbete</a:t>
            </a:r>
          </a:p>
          <a:p>
            <a:r>
              <a:rPr lang="sv-SE" dirty="0" smtClean="0"/>
              <a:t>Önskvärd egenskap, både att skapa och upprätthålla.</a:t>
            </a:r>
            <a:endParaRPr lang="sv-SE" dirty="0"/>
          </a:p>
          <a:p>
            <a:pPr lvl="1"/>
            <a:endParaRPr lang="sv-SE" dirty="0" smtClean="0"/>
          </a:p>
          <a:p>
            <a:pPr lvl="1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61786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Forskningsfrågor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lvl="0"/>
            <a:r>
              <a:rPr lang="sv-SE" i="1" dirty="0"/>
              <a:t>Hur beskriver lärare undervisning som </a:t>
            </a:r>
            <a:r>
              <a:rPr lang="sv-SE" i="1" dirty="0" smtClean="0"/>
              <a:t>har </a:t>
            </a:r>
            <a:r>
              <a:rPr lang="sv-SE" i="1" dirty="0"/>
              <a:t>engagerat eleverna?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lvl="0"/>
            <a:r>
              <a:rPr lang="sv-SE" i="1" dirty="0"/>
              <a:t>Hur resonerar de kring det engagemang som eleverna uppvisar? Finns det gemensamma drag i deras resonemang?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7269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engagemang?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sv-SE" dirty="0"/>
              <a:t>”a </a:t>
            </a:r>
            <a:r>
              <a:rPr lang="sv-SE" dirty="0" err="1"/>
              <a:t>student´s</a:t>
            </a:r>
            <a:r>
              <a:rPr lang="sv-SE" dirty="0"/>
              <a:t> </a:t>
            </a:r>
            <a:r>
              <a:rPr lang="sv-SE" dirty="0" err="1"/>
              <a:t>active</a:t>
            </a:r>
            <a:r>
              <a:rPr lang="sv-SE" dirty="0"/>
              <a:t> </a:t>
            </a:r>
            <a:r>
              <a:rPr lang="sv-SE" dirty="0" err="1"/>
              <a:t>involvement</a:t>
            </a:r>
            <a:r>
              <a:rPr lang="sv-SE" dirty="0"/>
              <a:t> in </a:t>
            </a:r>
            <a:r>
              <a:rPr lang="sv-SE" dirty="0" err="1"/>
              <a:t>classroom</a:t>
            </a:r>
            <a:r>
              <a:rPr lang="sv-SE" dirty="0"/>
              <a:t> </a:t>
            </a:r>
            <a:r>
              <a:rPr lang="sv-SE" dirty="0" err="1"/>
              <a:t>learning</a:t>
            </a:r>
            <a:r>
              <a:rPr lang="sv-SE" dirty="0"/>
              <a:t> </a:t>
            </a:r>
            <a:r>
              <a:rPr lang="sv-SE" dirty="0" err="1"/>
              <a:t>activities</a:t>
            </a:r>
            <a:r>
              <a:rPr lang="sv-SE" dirty="0"/>
              <a:t>” </a:t>
            </a:r>
            <a:r>
              <a:rPr lang="sv-SE" dirty="0" smtClean="0"/>
              <a:t> (</a:t>
            </a:r>
            <a:r>
              <a:rPr lang="sv-SE" dirty="0"/>
              <a:t>W</a:t>
            </a:r>
            <a:r>
              <a:rPr lang="sv-SE" dirty="0" smtClean="0"/>
              <a:t>ang 2014)</a:t>
            </a:r>
          </a:p>
          <a:p>
            <a:pPr marL="57150" indent="0">
              <a:buNone/>
            </a:pPr>
            <a:endParaRPr lang="sv-SE" dirty="0"/>
          </a:p>
          <a:p>
            <a:pPr marL="57150" indent="0">
              <a:buNone/>
            </a:pPr>
            <a:r>
              <a:rPr lang="sv-SE" dirty="0" smtClean="0"/>
              <a:t>”</a:t>
            </a:r>
            <a:r>
              <a:rPr lang="sv-SE" dirty="0" err="1"/>
              <a:t>e</a:t>
            </a:r>
            <a:r>
              <a:rPr lang="sv-SE" dirty="0" err="1" smtClean="0"/>
              <a:t>ngagement</a:t>
            </a:r>
            <a:r>
              <a:rPr lang="sv-SE" dirty="0" smtClean="0"/>
              <a:t> </a:t>
            </a:r>
            <a:r>
              <a:rPr lang="sv-SE" dirty="0" err="1"/>
              <a:t>refers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the </a:t>
            </a:r>
            <a:r>
              <a:rPr lang="sv-SE" dirty="0" err="1"/>
              <a:t>behavioral</a:t>
            </a:r>
            <a:r>
              <a:rPr lang="sv-SE" dirty="0"/>
              <a:t> </a:t>
            </a:r>
            <a:r>
              <a:rPr lang="sv-SE" dirty="0" err="1"/>
              <a:t>intensity</a:t>
            </a:r>
            <a:r>
              <a:rPr lang="sv-SE" dirty="0"/>
              <a:t> and emotional </a:t>
            </a:r>
            <a:r>
              <a:rPr lang="sv-SE" dirty="0" err="1"/>
              <a:t>quality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 </a:t>
            </a:r>
            <a:r>
              <a:rPr lang="sv-SE" dirty="0" err="1"/>
              <a:t>person´s</a:t>
            </a:r>
            <a:r>
              <a:rPr lang="sv-SE" dirty="0"/>
              <a:t> </a:t>
            </a:r>
            <a:r>
              <a:rPr lang="sv-SE" dirty="0" err="1"/>
              <a:t>active</a:t>
            </a:r>
            <a:r>
              <a:rPr lang="sv-SE" dirty="0"/>
              <a:t> </a:t>
            </a:r>
            <a:r>
              <a:rPr lang="sv-SE" dirty="0" err="1"/>
              <a:t>involvement</a:t>
            </a:r>
            <a:r>
              <a:rPr lang="sv-SE" dirty="0"/>
              <a:t> </a:t>
            </a:r>
            <a:r>
              <a:rPr lang="sv-SE" dirty="0" err="1"/>
              <a:t>during</a:t>
            </a:r>
            <a:r>
              <a:rPr lang="sv-SE" dirty="0"/>
              <a:t> a task</a:t>
            </a:r>
            <a:r>
              <a:rPr lang="sv-SE" dirty="0" smtClean="0"/>
              <a:t>” (</a:t>
            </a:r>
            <a:r>
              <a:rPr lang="sv-SE" dirty="0"/>
              <a:t>R</a:t>
            </a:r>
            <a:r>
              <a:rPr lang="sv-SE" dirty="0" smtClean="0"/>
              <a:t>eeve 2004)</a:t>
            </a:r>
          </a:p>
          <a:p>
            <a:pPr marL="57150" indent="0">
              <a:buNone/>
            </a:pPr>
            <a:endParaRPr lang="sv-SE" dirty="0" smtClean="0"/>
          </a:p>
          <a:p>
            <a:pPr marL="57150" indent="0">
              <a:buNone/>
            </a:pPr>
            <a:r>
              <a:rPr lang="sv-SE" i="1" dirty="0" smtClean="0"/>
              <a:t>eller</a:t>
            </a:r>
            <a:endParaRPr lang="sv-SE" i="1" dirty="0"/>
          </a:p>
          <a:p>
            <a:pPr marL="57150" indent="0">
              <a:buNone/>
            </a:pPr>
            <a:endParaRPr lang="sv-SE" dirty="0"/>
          </a:p>
          <a:p>
            <a:pPr marL="57150" indent="0">
              <a:buNone/>
            </a:pPr>
            <a:r>
              <a:rPr lang="sv-SE" dirty="0"/>
              <a:t>”the </a:t>
            </a:r>
            <a:r>
              <a:rPr lang="sv-SE" dirty="0" err="1"/>
              <a:t>outward</a:t>
            </a:r>
            <a:r>
              <a:rPr lang="sv-SE" dirty="0"/>
              <a:t> manifestation </a:t>
            </a:r>
            <a:r>
              <a:rPr lang="sv-SE" dirty="0" err="1"/>
              <a:t>of</a:t>
            </a:r>
            <a:r>
              <a:rPr lang="sv-SE" dirty="0"/>
              <a:t> motivation” </a:t>
            </a:r>
            <a:r>
              <a:rPr lang="sv-SE" dirty="0" smtClean="0"/>
              <a:t>(</a:t>
            </a:r>
            <a:r>
              <a:rPr lang="sv-SE" dirty="0" err="1" smtClean="0"/>
              <a:t>Skinner&amp;Pitzer</a:t>
            </a:r>
            <a:r>
              <a:rPr lang="sv-SE" dirty="0" smtClean="0"/>
              <a:t> 2004)</a:t>
            </a:r>
          </a:p>
          <a:p>
            <a:pPr marL="57150" indent="0">
              <a:buNone/>
            </a:pPr>
            <a:endParaRPr lang="sv-SE" dirty="0"/>
          </a:p>
          <a:p>
            <a:pPr marL="57150" indent="0">
              <a:buNone/>
            </a:pPr>
            <a:endParaRPr lang="sv-SE" dirty="0" smtClean="0"/>
          </a:p>
          <a:p>
            <a:pPr marL="57150" indent="0">
              <a:buNone/>
            </a:pPr>
            <a:endParaRPr lang="sv-SE" dirty="0"/>
          </a:p>
          <a:p>
            <a:pPr marL="5715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80170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 5"/>
          <p:cNvGrpSpPr/>
          <p:nvPr/>
        </p:nvGrpSpPr>
        <p:grpSpPr>
          <a:xfrm>
            <a:off x="7163383" y="1761445"/>
            <a:ext cx="1712856" cy="1727320"/>
            <a:chOff x="4197030" y="3153834"/>
            <a:chExt cx="1712856" cy="1727320"/>
          </a:xfrm>
        </p:grpSpPr>
        <p:sp>
          <p:nvSpPr>
            <p:cNvPr id="7" name="Ellips 6"/>
            <p:cNvSpPr/>
            <p:nvPr/>
          </p:nvSpPr>
          <p:spPr>
            <a:xfrm>
              <a:off x="4197030" y="3153834"/>
              <a:ext cx="1712856" cy="1727320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Ellips 4"/>
            <p:cNvSpPr/>
            <p:nvPr/>
          </p:nvSpPr>
          <p:spPr>
            <a:xfrm>
              <a:off x="4197030" y="3406794"/>
              <a:ext cx="1712855" cy="1221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600" kern="1200" dirty="0" smtClean="0"/>
                <a:t>Kommunikation</a:t>
              </a:r>
              <a:endParaRPr lang="sv-SE" sz="1100" kern="1200" dirty="0"/>
            </a:p>
          </p:txBody>
        </p:sp>
      </p:grp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Relation till andra begrepp?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2018"/>
              </p:ext>
            </p:extLst>
          </p:nvPr>
        </p:nvGraphicFramePr>
        <p:xfrm>
          <a:off x="194932" y="1031875"/>
          <a:ext cx="12171694" cy="4832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llips 4"/>
          <p:cNvSpPr/>
          <p:nvPr/>
        </p:nvSpPr>
        <p:spPr>
          <a:xfrm>
            <a:off x="4367770" y="1418167"/>
            <a:ext cx="217959" cy="217937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219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Delphimetoden</a:t>
            </a:r>
            <a:endParaRPr lang="sv-SE" dirty="0"/>
          </a:p>
        </p:txBody>
      </p:sp>
      <p:sp>
        <p:nvSpPr>
          <p:cNvPr id="3" name="Högerpil 2"/>
          <p:cNvSpPr/>
          <p:nvPr/>
        </p:nvSpPr>
        <p:spPr>
          <a:xfrm>
            <a:off x="4308763" y="3144982"/>
            <a:ext cx="457200" cy="110836"/>
          </a:xfrm>
          <a:prstGeom prst="rightArrow">
            <a:avLst/>
          </a:prstGeom>
          <a:solidFill>
            <a:srgbClr val="C0504D"/>
          </a:solidFill>
          <a:ln>
            <a:solidFill>
              <a:srgbClr val="C05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83064967"/>
              </p:ext>
            </p:extLst>
          </p:nvPr>
        </p:nvGraphicFramePr>
        <p:xfrm>
          <a:off x="1233055" y="0"/>
          <a:ext cx="10695709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5527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långt har jag kommit?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Utformning av enkät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Förstudie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Urvalsgrupp deltagare, förvaltningar i alla skånska kommuner</a:t>
            </a:r>
            <a:br>
              <a:rPr lang="sv-SE" dirty="0" smtClean="0"/>
            </a:br>
            <a:r>
              <a:rPr lang="sv-SE" dirty="0" smtClean="0"/>
              <a:t>kontaktade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Enkätundersökning inledd i </a:t>
            </a:r>
            <a:r>
              <a:rPr lang="sv-SE" dirty="0" smtClean="0"/>
              <a:t>18 </a:t>
            </a:r>
            <a:r>
              <a:rPr lang="sv-SE" dirty="0" smtClean="0"/>
              <a:t>kommuner</a:t>
            </a:r>
          </a:p>
          <a:p>
            <a:pPr marL="0" indent="0">
              <a:lnSpc>
                <a:spcPct val="150000"/>
              </a:lnSpc>
              <a:buNone/>
            </a:pPr>
            <a:endParaRPr lang="sv-SE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sv-SE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83638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Ordmoln.png"/>
          <p:cNvPicPr>
            <a:picLocks noChangeAspect="1"/>
          </p:cNvPicPr>
          <p:nvPr/>
        </p:nvPicPr>
        <p:blipFill rotWithShape="1"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69" t="15047" r="23732" b="13194"/>
          <a:stretch/>
        </p:blipFill>
        <p:spPr>
          <a:xfrm>
            <a:off x="492125" y="1024304"/>
            <a:ext cx="6481765" cy="4627195"/>
          </a:xfrm>
          <a:prstGeom prst="rect">
            <a:avLst/>
          </a:prstGeom>
        </p:spPr>
      </p:pic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Resultat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959635"/>
              </p:ext>
            </p:extLst>
          </p:nvPr>
        </p:nvGraphicFramePr>
        <p:xfrm>
          <a:off x="1308999" y="1214804"/>
          <a:ext cx="5136251" cy="4420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Platshållare för innehåll 8"/>
          <p:cNvSpPr>
            <a:spLocks noGrp="1"/>
          </p:cNvSpPr>
          <p:nvPr>
            <p:ph idx="12"/>
          </p:nvPr>
        </p:nvSpPr>
        <p:spPr>
          <a:xfrm>
            <a:off x="6973890" y="1445288"/>
            <a:ext cx="4608512" cy="3936437"/>
          </a:xfrm>
        </p:spPr>
        <p:txBody>
          <a:bodyPr/>
          <a:lstStyle/>
          <a:p>
            <a:r>
              <a:rPr lang="sv-SE" dirty="0" smtClean="0"/>
              <a:t>Innehållsanalys av berättelser</a:t>
            </a:r>
          </a:p>
          <a:p>
            <a:r>
              <a:rPr lang="sv-SE" dirty="0" smtClean="0"/>
              <a:t>Klassificering av faktorer som påverkar engagemang</a:t>
            </a:r>
          </a:p>
          <a:p>
            <a:r>
              <a:rPr lang="sv-SE" dirty="0"/>
              <a:t>Klassificering </a:t>
            </a:r>
            <a:r>
              <a:rPr lang="sv-SE" dirty="0" smtClean="0"/>
              <a:t>av tecken på engagemang</a:t>
            </a:r>
          </a:p>
          <a:p>
            <a:r>
              <a:rPr lang="sv-SE" dirty="0" smtClean="0"/>
              <a:t>Diskussion om elevers engagemang på klassrumsnivå kopplat till lärarnas beskrivning av undervisningen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9485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lågerup Blå">
  <a:themeElements>
    <a:clrScheme name="Svedala - Blå">
      <a:dk1>
        <a:srgbClr val="000000"/>
      </a:dk1>
      <a:lt1>
        <a:srgbClr val="FFFFFF"/>
      </a:lt1>
      <a:dk2>
        <a:srgbClr val="1D1160"/>
      </a:dk2>
      <a:lt2>
        <a:srgbClr val="95A0A9"/>
      </a:lt2>
      <a:accent1>
        <a:srgbClr val="1D1160"/>
      </a:accent1>
      <a:accent2>
        <a:srgbClr val="566423"/>
      </a:accent2>
      <a:accent3>
        <a:srgbClr val="1D1160"/>
      </a:accent3>
      <a:accent4>
        <a:srgbClr val="820024"/>
      </a:accent4>
      <a:accent5>
        <a:srgbClr val="D492B3"/>
      </a:accent5>
      <a:accent6>
        <a:srgbClr val="9EA374"/>
      </a:accent6>
      <a:hlink>
        <a:srgbClr val="7D0049"/>
      </a:hlink>
      <a:folHlink>
        <a:srgbClr val="7D0049"/>
      </a:folHlink>
    </a:clrScheme>
    <a:fontScheme name="Svedala">
      <a:majorFont>
        <a:latin typeface="Futura Std Book"/>
        <a:ea typeface=""/>
        <a:cs typeface=""/>
      </a:majorFont>
      <a:minorFont>
        <a:latin typeface="Futura St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vedala Blå Fu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vedala Blå Fu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vedala Blå Fu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vedala Blå Fu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vedala Blå Fu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vedala Blå Fu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edala Blå Fu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edala Blå Fu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edala Blå Fu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edala Blå Fu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edala Blå Fu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edala Blå Fu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edala Blå Futur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5A0A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8CDD1"/>
        </a:accent5>
        <a:accent6>
          <a:srgbClr val="2D2D8A"/>
        </a:accent6>
        <a:hlink>
          <a:srgbClr val="1D1160"/>
        </a:hlink>
        <a:folHlink>
          <a:srgbClr val="9EA3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Klågerup Blå" id="{0A74CCA6-DAE7-4B40-B6BB-0FFCF9F8E795}" vid="{823E59BF-0BF9-4E52-8ABF-32114AF1151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Klågerup Blå</Template>
  <TotalTime>34466</TotalTime>
  <Words>548</Words>
  <Application>Microsoft Macintosh PowerPoint</Application>
  <PresentationFormat>Anpassad</PresentationFormat>
  <Paragraphs>105</Paragraphs>
  <Slides>10</Slides>
  <Notes>10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Klågerup Blå</vt:lpstr>
      <vt:lpstr>PowerPoint-presentation</vt:lpstr>
      <vt:lpstr>PowerPoint-presentation</vt:lpstr>
      <vt:lpstr>Varför engagemang?</vt:lpstr>
      <vt:lpstr>Forskningsfrågor</vt:lpstr>
      <vt:lpstr>Vad är engagemang?</vt:lpstr>
      <vt:lpstr>Relation till andra begrepp?</vt:lpstr>
      <vt:lpstr>Delphimetoden</vt:lpstr>
      <vt:lpstr>Hur långt har jag kommit?</vt:lpstr>
      <vt:lpstr>Resultat</vt:lpstr>
      <vt:lpstr>Forskarskola - Naturvetenskapskommunikation</vt:lpstr>
    </vt:vector>
  </TitlesOfParts>
  <Company>Uvet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Lärares berättelser om engagerande NO-undervisning</dc:title>
  <dc:creator>Cristian Abrahamsson</dc:creator>
  <cp:lastModifiedBy>Cristian Abrahamsson</cp:lastModifiedBy>
  <cp:revision>76</cp:revision>
  <cp:lastPrinted>2016-04-10T17:39:36Z</cp:lastPrinted>
  <dcterms:created xsi:type="dcterms:W3CDTF">2015-11-17T12:11:31Z</dcterms:created>
  <dcterms:modified xsi:type="dcterms:W3CDTF">2016-04-11T08:29:25Z</dcterms:modified>
</cp:coreProperties>
</file>